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0" r:id="rId4"/>
    <p:sldId id="258" r:id="rId5"/>
    <p:sldId id="261" r:id="rId6"/>
  </p:sldIdLst>
  <p:sldSz cx="9144000" cy="6858000" type="screen4x3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Undertitel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da-DK" smtClean="0"/>
              <a:t>Klik for at redigere i master</a:t>
            </a:r>
            <a:endParaRPr kumimoji="0" lang="en-US"/>
          </a:p>
        </p:txBody>
      </p:sp>
      <p:sp>
        <p:nvSpPr>
          <p:cNvPr id="28" name="Titel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da-DK" smtClean="0"/>
              <a:t>Klik for at redigere i master</a:t>
            </a:r>
            <a:endParaRPr kumimoji="0" lang="en-US"/>
          </a:p>
        </p:txBody>
      </p:sp>
      <p:cxnSp>
        <p:nvCxnSpPr>
          <p:cNvPr id="8" name="Lige forbindelse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Lige forbindelse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Ellipse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Pladsholder til dato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F8FC6B-6C6A-4E9F-A522-A81C75BDCA1E}" type="datetimeFigureOut">
              <a:rPr lang="da-DK" smtClean="0"/>
              <a:t>06-10-2015</a:t>
            </a:fld>
            <a:endParaRPr lang="da-DK"/>
          </a:p>
        </p:txBody>
      </p:sp>
      <p:sp>
        <p:nvSpPr>
          <p:cNvPr id="16" name="Pladsholder til diasnumm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2CC5D6E-D95D-418B-AFB2-4A70251BFF86}" type="slidenum">
              <a:rPr lang="da-DK" smtClean="0"/>
              <a:t>‹nr.›</a:t>
            </a:fld>
            <a:endParaRPr lang="da-DK"/>
          </a:p>
        </p:txBody>
      </p:sp>
      <p:sp>
        <p:nvSpPr>
          <p:cNvPr id="17" name="Pladsholder til sidefod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da-DK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da-DK" smtClean="0"/>
              <a:t>Klik for at redigere i master</a:t>
            </a:r>
            <a:endParaRPr kumimoji="0" lang="en-US"/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da-DK" smtClean="0"/>
              <a:t>Klik for at redigere i master</a:t>
            </a:r>
          </a:p>
          <a:p>
            <a:pPr lvl="1" eaLnBrk="1" latinLnBrk="0" hangingPunct="1"/>
            <a:r>
              <a:rPr lang="da-DK" smtClean="0"/>
              <a:t>Andet niveau</a:t>
            </a:r>
          </a:p>
          <a:p>
            <a:pPr lvl="2" eaLnBrk="1" latinLnBrk="0" hangingPunct="1"/>
            <a:r>
              <a:rPr lang="da-DK" smtClean="0"/>
              <a:t>Tredje niveau</a:t>
            </a:r>
          </a:p>
          <a:p>
            <a:pPr lvl="3" eaLnBrk="1" latinLnBrk="0" hangingPunct="1"/>
            <a:r>
              <a:rPr lang="da-DK" smtClean="0"/>
              <a:t>Fjerde niveau</a:t>
            </a:r>
          </a:p>
          <a:p>
            <a:pPr lvl="4" eaLnBrk="1" latinLnBrk="0" hangingPunct="1"/>
            <a:r>
              <a:rPr lang="da-DK" smtClean="0"/>
              <a:t>Femte niveau</a:t>
            </a:r>
            <a:endParaRPr kumimoji="0" lang="en-US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F8FC6B-6C6A-4E9F-A522-A81C75BDCA1E}" type="datetimeFigureOut">
              <a:rPr lang="da-DK" smtClean="0"/>
              <a:t>06-10-2015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CC5D6E-D95D-418B-AFB2-4A70251BFF86}" type="slidenum">
              <a:rPr lang="da-DK" smtClean="0"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da-DK" smtClean="0"/>
              <a:t>Klik for at redigere i master</a:t>
            </a:r>
            <a:endParaRPr kumimoji="0" lang="en-US"/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da-DK" smtClean="0"/>
              <a:t>Klik for at redigere i master</a:t>
            </a:r>
          </a:p>
          <a:p>
            <a:pPr lvl="1" eaLnBrk="1" latinLnBrk="0" hangingPunct="1"/>
            <a:r>
              <a:rPr lang="da-DK" smtClean="0"/>
              <a:t>Andet niveau</a:t>
            </a:r>
          </a:p>
          <a:p>
            <a:pPr lvl="2" eaLnBrk="1" latinLnBrk="0" hangingPunct="1"/>
            <a:r>
              <a:rPr lang="da-DK" smtClean="0"/>
              <a:t>Tredje niveau</a:t>
            </a:r>
          </a:p>
          <a:p>
            <a:pPr lvl="3" eaLnBrk="1" latinLnBrk="0" hangingPunct="1"/>
            <a:r>
              <a:rPr lang="da-DK" smtClean="0"/>
              <a:t>Fjerde niveau</a:t>
            </a:r>
          </a:p>
          <a:p>
            <a:pPr lvl="4" eaLnBrk="1" latinLnBrk="0" hangingPunct="1"/>
            <a:r>
              <a:rPr lang="da-DK" smtClean="0"/>
              <a:t>Femte niveau</a:t>
            </a:r>
            <a:endParaRPr kumimoji="0" lang="en-US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F8FC6B-6C6A-4E9F-A522-A81C75BDCA1E}" type="datetimeFigureOut">
              <a:rPr lang="da-DK" smtClean="0"/>
              <a:t>06-10-2015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CC5D6E-D95D-418B-AFB2-4A70251BFF86}" type="slidenum">
              <a:rPr lang="da-DK" smtClean="0"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dsholder til indhold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da-DK" smtClean="0"/>
              <a:t>Klik for at redigere i master</a:t>
            </a:r>
          </a:p>
          <a:p>
            <a:pPr lvl="1" eaLnBrk="1" latinLnBrk="0" hangingPunct="1"/>
            <a:r>
              <a:rPr lang="da-DK" smtClean="0"/>
              <a:t>Andet niveau</a:t>
            </a:r>
          </a:p>
          <a:p>
            <a:pPr lvl="2" eaLnBrk="1" latinLnBrk="0" hangingPunct="1"/>
            <a:r>
              <a:rPr lang="da-DK" smtClean="0"/>
              <a:t>Tredje niveau</a:t>
            </a:r>
          </a:p>
          <a:p>
            <a:pPr lvl="3" eaLnBrk="1" latinLnBrk="0" hangingPunct="1"/>
            <a:r>
              <a:rPr lang="da-DK" smtClean="0"/>
              <a:t>Fjerde niveau</a:t>
            </a:r>
          </a:p>
          <a:p>
            <a:pPr lvl="4" eaLnBrk="1" latinLnBrk="0" hangingPunct="1"/>
            <a:r>
              <a:rPr lang="da-DK" smtClean="0"/>
              <a:t>Femte niveau</a:t>
            </a:r>
            <a:endParaRPr kumimoji="0" lang="en-US"/>
          </a:p>
        </p:txBody>
      </p:sp>
      <p:sp>
        <p:nvSpPr>
          <p:cNvPr id="14" name="Pladsholder til dato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0FF8FC6B-6C6A-4E9F-A522-A81C75BDCA1E}" type="datetimeFigureOut">
              <a:rPr lang="da-DK" smtClean="0"/>
              <a:t>06-10-2015</a:t>
            </a:fld>
            <a:endParaRPr lang="da-DK"/>
          </a:p>
        </p:txBody>
      </p:sp>
      <p:sp>
        <p:nvSpPr>
          <p:cNvPr id="15" name="Pladsholder til diasnummer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02CC5D6E-D95D-418B-AFB2-4A70251BFF86}" type="slidenum">
              <a:rPr lang="da-DK" smtClean="0"/>
              <a:t>‹nr.›</a:t>
            </a:fld>
            <a:endParaRPr lang="da-DK"/>
          </a:p>
        </p:txBody>
      </p:sp>
      <p:sp>
        <p:nvSpPr>
          <p:cNvPr id="16" name="Pladsholder til sidefod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17" name="Titel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da-DK" smtClean="0"/>
              <a:t>Klik for at redigere i master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F8FC6B-6C6A-4E9F-A522-A81C75BDCA1E}" type="datetimeFigureOut">
              <a:rPr lang="da-DK" smtClean="0"/>
              <a:t>06-10-2015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CC5D6E-D95D-418B-AFB2-4A70251BFF86}" type="slidenum">
              <a:rPr lang="da-DK" smtClean="0"/>
              <a:t>‹nr.›</a:t>
            </a:fld>
            <a:endParaRPr lang="da-DK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da-DK" smtClean="0"/>
              <a:t>Klik for at redigere i master</a:t>
            </a:r>
            <a:endParaRPr kumimoji="0" lang="en-US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da-DK" smtClean="0"/>
              <a:t>Klik for at redigere i master</a:t>
            </a:r>
          </a:p>
        </p:txBody>
      </p:sp>
      <p:cxnSp>
        <p:nvCxnSpPr>
          <p:cNvPr id="7" name="Lige forbindelse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F8FC6B-6C6A-4E9F-A522-A81C75BDCA1E}" type="datetimeFigureOut">
              <a:rPr lang="da-DK" smtClean="0"/>
              <a:t>06-10-2015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CC5D6E-D95D-418B-AFB2-4A70251BFF86}" type="slidenum">
              <a:rPr lang="da-DK" smtClean="0"/>
              <a:t>‹nr.›</a:t>
            </a:fld>
            <a:endParaRPr lang="da-DK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da-DK" smtClean="0"/>
              <a:t>Klik for at redigere i master</a:t>
            </a:r>
            <a:endParaRPr kumimoji="0" lang="en-US"/>
          </a:p>
        </p:txBody>
      </p:sp>
      <p:sp>
        <p:nvSpPr>
          <p:cNvPr id="11" name="Pladsholder til indhold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da-DK" smtClean="0"/>
              <a:t>Klik for at redigere i master</a:t>
            </a:r>
          </a:p>
          <a:p>
            <a:pPr lvl="1" eaLnBrk="1" latinLnBrk="0" hangingPunct="1"/>
            <a:r>
              <a:rPr lang="da-DK" smtClean="0"/>
              <a:t>Andet niveau</a:t>
            </a:r>
          </a:p>
          <a:p>
            <a:pPr lvl="2" eaLnBrk="1" latinLnBrk="0" hangingPunct="1"/>
            <a:r>
              <a:rPr lang="da-DK" smtClean="0"/>
              <a:t>Tredje niveau</a:t>
            </a:r>
          </a:p>
          <a:p>
            <a:pPr lvl="3" eaLnBrk="1" latinLnBrk="0" hangingPunct="1"/>
            <a:r>
              <a:rPr lang="da-DK" smtClean="0"/>
              <a:t>Fjerde niveau</a:t>
            </a:r>
          </a:p>
          <a:p>
            <a:pPr lvl="4" eaLnBrk="1" latinLnBrk="0" hangingPunct="1"/>
            <a:r>
              <a:rPr lang="da-DK" smtClean="0"/>
              <a:t>Femte niveau</a:t>
            </a:r>
            <a:endParaRPr kumimoji="0" lang="en-US"/>
          </a:p>
        </p:txBody>
      </p:sp>
      <p:sp>
        <p:nvSpPr>
          <p:cNvPr id="13" name="Pladsholder til indhold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da-DK" smtClean="0"/>
              <a:t>Klik for at redigere i master</a:t>
            </a:r>
          </a:p>
          <a:p>
            <a:pPr lvl="1" eaLnBrk="1" latinLnBrk="0" hangingPunct="1"/>
            <a:r>
              <a:rPr lang="da-DK" smtClean="0"/>
              <a:t>Andet niveau</a:t>
            </a:r>
          </a:p>
          <a:p>
            <a:pPr lvl="2" eaLnBrk="1" latinLnBrk="0" hangingPunct="1"/>
            <a:r>
              <a:rPr lang="da-DK" smtClean="0"/>
              <a:t>Tredje niveau</a:t>
            </a:r>
          </a:p>
          <a:p>
            <a:pPr lvl="3" eaLnBrk="1" latinLnBrk="0" hangingPunct="1"/>
            <a:r>
              <a:rPr lang="da-DK" smtClean="0"/>
              <a:t>Fjerde niveau</a:t>
            </a:r>
          </a:p>
          <a:p>
            <a:pPr lvl="4" eaLnBrk="1" latinLnBrk="0" hangingPunct="1"/>
            <a:r>
              <a:rPr lang="da-DK" smtClean="0"/>
              <a:t>Femte niveau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dsholder til dias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CC5D6E-D95D-418B-AFB2-4A70251BFF86}" type="slidenum">
              <a:rPr lang="da-DK" smtClean="0"/>
              <a:t>‹nr.›</a:t>
            </a:fld>
            <a:endParaRPr lang="da-DK"/>
          </a:p>
        </p:txBody>
      </p:sp>
      <p:sp>
        <p:nvSpPr>
          <p:cNvPr id="8" name="Pladsholder til sidefod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F8FC6B-6C6A-4E9F-A522-A81C75BDCA1E}" type="datetimeFigureOut">
              <a:rPr lang="da-DK" smtClean="0"/>
              <a:t>06-10-2015</a:t>
            </a:fld>
            <a:endParaRPr lang="da-DK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da-DK" smtClean="0"/>
              <a:t>Klik for at redigere i master</a:t>
            </a:r>
          </a:p>
        </p:txBody>
      </p:sp>
      <p:sp>
        <p:nvSpPr>
          <p:cNvPr id="32" name="Pladsholder til indhold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da-DK" smtClean="0"/>
              <a:t>Klik for at redigere i master</a:t>
            </a:r>
          </a:p>
          <a:p>
            <a:pPr lvl="1" eaLnBrk="1" latinLnBrk="0" hangingPunct="1"/>
            <a:r>
              <a:rPr lang="da-DK" smtClean="0"/>
              <a:t>Andet niveau</a:t>
            </a:r>
          </a:p>
          <a:p>
            <a:pPr lvl="2" eaLnBrk="1" latinLnBrk="0" hangingPunct="1"/>
            <a:r>
              <a:rPr lang="da-DK" smtClean="0"/>
              <a:t>Tredje niveau</a:t>
            </a:r>
          </a:p>
          <a:p>
            <a:pPr lvl="3" eaLnBrk="1" latinLnBrk="0" hangingPunct="1"/>
            <a:r>
              <a:rPr lang="da-DK" smtClean="0"/>
              <a:t>Fjerde niveau</a:t>
            </a:r>
          </a:p>
          <a:p>
            <a:pPr lvl="4" eaLnBrk="1" latinLnBrk="0" hangingPunct="1"/>
            <a:r>
              <a:rPr lang="da-DK" smtClean="0"/>
              <a:t>Femte niveau</a:t>
            </a:r>
            <a:endParaRPr kumimoji="0" lang="en-US"/>
          </a:p>
        </p:txBody>
      </p:sp>
      <p:sp>
        <p:nvSpPr>
          <p:cNvPr id="34" name="Pladsholder til indhold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da-DK" smtClean="0"/>
              <a:t>Klik for at redigere i master</a:t>
            </a:r>
          </a:p>
          <a:p>
            <a:pPr lvl="1" eaLnBrk="1" latinLnBrk="0" hangingPunct="1"/>
            <a:r>
              <a:rPr lang="da-DK" smtClean="0"/>
              <a:t>Andet niveau</a:t>
            </a:r>
          </a:p>
          <a:p>
            <a:pPr lvl="2" eaLnBrk="1" latinLnBrk="0" hangingPunct="1"/>
            <a:r>
              <a:rPr lang="da-DK" smtClean="0"/>
              <a:t>Tredje niveau</a:t>
            </a:r>
          </a:p>
          <a:p>
            <a:pPr lvl="3" eaLnBrk="1" latinLnBrk="0" hangingPunct="1"/>
            <a:r>
              <a:rPr lang="da-DK" smtClean="0"/>
              <a:t>Fjerde niveau</a:t>
            </a:r>
          </a:p>
          <a:p>
            <a:pPr lvl="4" eaLnBrk="1" latinLnBrk="0" hangingPunct="1"/>
            <a:r>
              <a:rPr lang="da-DK" smtClean="0"/>
              <a:t>Femte niveau</a:t>
            </a:r>
            <a:endParaRPr kumimoji="0" lang="en-US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da-DK" smtClean="0"/>
              <a:t>Klik for at redigere i master</a:t>
            </a:r>
            <a:endParaRPr kumimoji="0" lang="en-US"/>
          </a:p>
        </p:txBody>
      </p:sp>
      <p:sp>
        <p:nvSpPr>
          <p:cNvPr id="12" name="Pladsholder til tekst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da-DK" smtClean="0"/>
              <a:t>Klik for at redigere i master</a:t>
            </a:r>
          </a:p>
        </p:txBody>
      </p:sp>
      <p:cxnSp>
        <p:nvCxnSpPr>
          <p:cNvPr id="10" name="Lige forbindelse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Lige forbindelse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dsholder til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F8FC6B-6C6A-4E9F-A522-A81C75BDCA1E}" type="datetimeFigureOut">
              <a:rPr lang="da-DK" smtClean="0"/>
              <a:t>06-10-2015</a:t>
            </a:fld>
            <a:endParaRPr lang="da-DK"/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dias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CC5D6E-D95D-418B-AFB2-4A70251BFF86}" type="slidenum">
              <a:rPr lang="da-DK" smtClean="0"/>
              <a:t>‹nr.›</a:t>
            </a:fld>
            <a:endParaRPr lang="da-DK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da-DK" smtClean="0"/>
              <a:t>Klik for at redigere i master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F8FC6B-6C6A-4E9F-A522-A81C75BDCA1E}" type="datetimeFigureOut">
              <a:rPr lang="da-DK" smtClean="0"/>
              <a:t>06-10-2015</a:t>
            </a:fld>
            <a:endParaRPr lang="da-DK"/>
          </a:p>
        </p:txBody>
      </p:sp>
      <p:sp>
        <p:nvSpPr>
          <p:cNvPr id="3" name="Pladsholder til sidefod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dias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CC5D6E-D95D-418B-AFB2-4A70251BFF86}" type="slidenum">
              <a:rPr lang="da-DK" smtClean="0"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dsholder til indhold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da-DK" smtClean="0"/>
              <a:t>Klik for at redigere i master</a:t>
            </a:r>
          </a:p>
          <a:p>
            <a:pPr lvl="1" eaLnBrk="1" latinLnBrk="0" hangingPunct="1"/>
            <a:r>
              <a:rPr lang="da-DK" smtClean="0"/>
              <a:t>Andet niveau</a:t>
            </a:r>
          </a:p>
          <a:p>
            <a:pPr lvl="2" eaLnBrk="1" latinLnBrk="0" hangingPunct="1"/>
            <a:r>
              <a:rPr lang="da-DK" smtClean="0"/>
              <a:t>Tredje niveau</a:t>
            </a:r>
          </a:p>
          <a:p>
            <a:pPr lvl="3" eaLnBrk="1" latinLnBrk="0" hangingPunct="1"/>
            <a:r>
              <a:rPr lang="da-DK" smtClean="0"/>
              <a:t>Fjerde niveau</a:t>
            </a:r>
          </a:p>
          <a:p>
            <a:pPr lvl="4" eaLnBrk="1" latinLnBrk="0" hangingPunct="1"/>
            <a:r>
              <a:rPr lang="da-DK" smtClean="0"/>
              <a:t>Femte niveau</a:t>
            </a:r>
            <a:endParaRPr kumimoji="0" lang="en-US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da-DK" smtClean="0"/>
              <a:t>Klik for at redigere i master</a:t>
            </a:r>
          </a:p>
        </p:txBody>
      </p:sp>
      <p:sp>
        <p:nvSpPr>
          <p:cNvPr id="31" name="Titel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da-DK" smtClean="0"/>
              <a:t>Klik for at redigere i master</a:t>
            </a:r>
            <a:endParaRPr kumimoji="0" lang="en-US"/>
          </a:p>
        </p:txBody>
      </p:sp>
      <p:sp>
        <p:nvSpPr>
          <p:cNvPr id="8" name="Pladsholder til dato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0FF8FC6B-6C6A-4E9F-A522-A81C75BDCA1E}" type="datetimeFigureOut">
              <a:rPr lang="da-DK" smtClean="0"/>
              <a:t>06-10-2015</a:t>
            </a:fld>
            <a:endParaRPr lang="da-DK"/>
          </a:p>
        </p:txBody>
      </p:sp>
      <p:sp>
        <p:nvSpPr>
          <p:cNvPr id="9" name="Pladsholder til diasnummer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02CC5D6E-D95D-418B-AFB2-4A70251BFF86}" type="slidenum">
              <a:rPr lang="da-DK" smtClean="0"/>
              <a:t>‹nr.›</a:t>
            </a:fld>
            <a:endParaRPr lang="da-DK"/>
          </a:p>
        </p:txBody>
      </p:sp>
      <p:sp>
        <p:nvSpPr>
          <p:cNvPr id="10" name="Pladsholder til sidefod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da-DK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da-DK" smtClean="0"/>
              <a:t>Klik for at redigere i master</a:t>
            </a:r>
            <a:endParaRPr kumimoji="0" lang="en-US"/>
          </a:p>
        </p:txBody>
      </p:sp>
      <p:sp>
        <p:nvSpPr>
          <p:cNvPr id="3" name="Pladsholder til billede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da-DK" smtClean="0"/>
              <a:t>Klik på ikonet for at tilføje et billede</a:t>
            </a:r>
            <a:endParaRPr kumimoji="0" lang="en-US"/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da-DK" smtClean="0"/>
              <a:t>Klik for at redigere i master</a:t>
            </a:r>
          </a:p>
        </p:txBody>
      </p:sp>
      <p:sp>
        <p:nvSpPr>
          <p:cNvPr id="8" name="Pladsholder til dato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F8FC6B-6C6A-4E9F-A522-A81C75BDCA1E}" type="datetimeFigureOut">
              <a:rPr lang="da-DK" smtClean="0"/>
              <a:t>06-10-2015</a:t>
            </a:fld>
            <a:endParaRPr lang="da-DK"/>
          </a:p>
        </p:txBody>
      </p:sp>
      <p:sp>
        <p:nvSpPr>
          <p:cNvPr id="9" name="Pladsholder til diasnumm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2CC5D6E-D95D-418B-AFB2-4A70251BFF86}" type="slidenum">
              <a:rPr lang="da-DK" smtClean="0"/>
              <a:t>‹nr.›</a:t>
            </a:fld>
            <a:endParaRPr lang="da-DK"/>
          </a:p>
        </p:txBody>
      </p:sp>
      <p:sp>
        <p:nvSpPr>
          <p:cNvPr id="10" name="Pladsholder til sidefod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da-DK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dsholder til tekst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da-DK" smtClean="0"/>
              <a:t>Klik for at redigere i master</a:t>
            </a:r>
          </a:p>
          <a:p>
            <a:pPr lvl="1" eaLnBrk="1" latinLnBrk="0" hangingPunct="1"/>
            <a:r>
              <a:rPr kumimoji="0" lang="da-DK" smtClean="0"/>
              <a:t>Andet niveau</a:t>
            </a:r>
          </a:p>
          <a:p>
            <a:pPr lvl="2" eaLnBrk="1" latinLnBrk="0" hangingPunct="1"/>
            <a:r>
              <a:rPr kumimoji="0" lang="da-DK" smtClean="0"/>
              <a:t>Tredje niveau</a:t>
            </a:r>
          </a:p>
          <a:p>
            <a:pPr lvl="3" eaLnBrk="1" latinLnBrk="0" hangingPunct="1"/>
            <a:r>
              <a:rPr kumimoji="0" lang="da-DK" smtClean="0"/>
              <a:t>Fjerde niveau</a:t>
            </a:r>
          </a:p>
          <a:p>
            <a:pPr lvl="4" eaLnBrk="1" latinLnBrk="0" hangingPunct="1"/>
            <a:r>
              <a:rPr kumimoji="0" lang="da-DK" smtClean="0"/>
              <a:t>Femte niveau</a:t>
            </a:r>
            <a:endParaRPr kumimoji="0" lang="en-US"/>
          </a:p>
        </p:txBody>
      </p:sp>
      <p:sp>
        <p:nvSpPr>
          <p:cNvPr id="24" name="Pladsholder til dato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0FF8FC6B-6C6A-4E9F-A522-A81C75BDCA1E}" type="datetimeFigureOut">
              <a:rPr lang="da-DK" smtClean="0"/>
              <a:t>06-10-2015</a:t>
            </a:fld>
            <a:endParaRPr lang="da-DK"/>
          </a:p>
        </p:txBody>
      </p:sp>
      <p:sp>
        <p:nvSpPr>
          <p:cNvPr id="10" name="Pladsholder til sidefod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da-DK"/>
          </a:p>
        </p:txBody>
      </p:sp>
      <p:sp>
        <p:nvSpPr>
          <p:cNvPr id="22" name="Pladsholder til diasnummer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02CC5D6E-D95D-418B-AFB2-4A70251BFF86}" type="slidenum">
              <a:rPr lang="da-DK" smtClean="0"/>
              <a:t>‹nr.›</a:t>
            </a:fld>
            <a:endParaRPr lang="da-DK"/>
          </a:p>
        </p:txBody>
      </p:sp>
      <p:sp>
        <p:nvSpPr>
          <p:cNvPr id="5" name="Pladsholder til titel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da-DK" smtClean="0"/>
              <a:t>Klik for at redigere i master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ndertitel 4"/>
          <p:cNvSpPr>
            <a:spLocks noGrp="1"/>
          </p:cNvSpPr>
          <p:nvPr>
            <p:ph type="subTitle" idx="1"/>
          </p:nvPr>
        </p:nvSpPr>
        <p:spPr>
          <a:xfrm>
            <a:off x="467544" y="5229200"/>
            <a:ext cx="8305800" cy="1143000"/>
          </a:xfrm>
        </p:spPr>
        <p:txBody>
          <a:bodyPr/>
          <a:lstStyle/>
          <a:p>
            <a:endParaRPr lang="en-US" dirty="0" smtClean="0"/>
          </a:p>
          <a:p>
            <a:endParaRPr lang="da-DK" dirty="0"/>
          </a:p>
        </p:txBody>
      </p:sp>
      <p:sp>
        <p:nvSpPr>
          <p:cNvPr id="4" name="Titel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a-DK" dirty="0" err="1" smtClean="0"/>
              <a:t>Physical</a:t>
            </a:r>
            <a:r>
              <a:rPr lang="da-DK" dirty="0" smtClean="0"/>
              <a:t> </a:t>
            </a:r>
            <a:r>
              <a:rPr lang="en-US" dirty="0" smtClean="0"/>
              <a:t>activity </a:t>
            </a:r>
            <a:br>
              <a:rPr lang="en-US" dirty="0" smtClean="0"/>
            </a:br>
            <a:r>
              <a:rPr lang="en-US" dirty="0" smtClean="0"/>
              <a:t>in the </a:t>
            </a:r>
            <a:br>
              <a:rPr lang="en-US" dirty="0" smtClean="0"/>
            </a:br>
            <a:r>
              <a:rPr lang="en-US" dirty="0" smtClean="0"/>
              <a:t>Danish </a:t>
            </a:r>
            <a:r>
              <a:rPr lang="en-US" dirty="0" err="1" smtClean="0"/>
              <a:t>Folkeskole</a:t>
            </a:r>
            <a:endParaRPr lang="da-DK" dirty="0"/>
          </a:p>
        </p:txBody>
      </p:sp>
      <p:pic>
        <p:nvPicPr>
          <p:cNvPr id="6" name="Billed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31840" y="3789040"/>
            <a:ext cx="2808312" cy="15525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07098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5796880"/>
          </a:xfrm>
        </p:spPr>
        <p:txBody>
          <a:bodyPr>
            <a:normAutofit fontScale="90000"/>
          </a:bodyPr>
          <a:lstStyle/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3200" dirty="0"/>
              <a:t/>
            </a:r>
            <a:br>
              <a:rPr lang="en-US" sz="3200" dirty="0"/>
            </a:br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3200" dirty="0"/>
              <a:t/>
            </a:r>
            <a:br>
              <a:rPr lang="en-US" sz="3200" dirty="0"/>
            </a:br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3200" dirty="0"/>
              <a:t/>
            </a:r>
            <a:br>
              <a:rPr lang="en-US" sz="3200" dirty="0"/>
            </a:br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3200" dirty="0"/>
              <a:t/>
            </a:r>
            <a:br>
              <a:rPr lang="en-US" sz="3200" dirty="0"/>
            </a:br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3200" dirty="0"/>
              <a:t/>
            </a:r>
            <a:br>
              <a:rPr lang="en-US" sz="3200" dirty="0"/>
            </a:br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3200" dirty="0"/>
              <a:t/>
            </a:r>
            <a:br>
              <a:rPr lang="en-US" sz="3200" dirty="0"/>
            </a:br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3200" dirty="0"/>
              <a:t/>
            </a:r>
            <a:br>
              <a:rPr lang="en-US" sz="3200" dirty="0"/>
            </a:br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3200" dirty="0"/>
              <a:t/>
            </a:r>
            <a:br>
              <a:rPr lang="en-US" sz="3200" dirty="0"/>
            </a:br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3200" dirty="0"/>
              <a:t/>
            </a:r>
            <a:br>
              <a:rPr lang="en-US" sz="3200" dirty="0"/>
            </a:br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3200" dirty="0"/>
              <a:t/>
            </a:r>
            <a:br>
              <a:rPr lang="en-US" sz="3200" dirty="0"/>
            </a:br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3200" dirty="0"/>
              <a:t/>
            </a:r>
            <a:br>
              <a:rPr lang="en-US" sz="3200" dirty="0"/>
            </a:br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3200" dirty="0"/>
              <a:t/>
            </a:r>
            <a:br>
              <a:rPr lang="en-US" sz="3200" dirty="0"/>
            </a:br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3200" dirty="0" smtClean="0"/>
              <a:t>2013 - Political decision to reform the Danish school system. </a:t>
            </a:r>
            <a:r>
              <a:rPr lang="en-US" sz="3200" dirty="0"/>
              <a:t/>
            </a:r>
            <a:br>
              <a:rPr lang="en-US" sz="3200" dirty="0"/>
            </a:br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3200" dirty="0" smtClean="0"/>
              <a:t>Goal </a:t>
            </a:r>
            <a:r>
              <a:rPr lang="en-US" sz="3200" dirty="0"/>
              <a:t>– to </a:t>
            </a:r>
            <a:r>
              <a:rPr lang="en-US" sz="3200" dirty="0" smtClean="0"/>
              <a:t>increase </a:t>
            </a:r>
            <a:r>
              <a:rPr lang="en-US" sz="3200" b="1" u="sng" dirty="0" smtClean="0">
                <a:solidFill>
                  <a:schemeClr val="tx2">
                    <a:lumMod val="50000"/>
                  </a:schemeClr>
                </a:solidFill>
              </a:rPr>
              <a:t>learning</a:t>
            </a:r>
            <a:r>
              <a:rPr lang="en-US" sz="3200" dirty="0" smtClean="0">
                <a:solidFill>
                  <a:schemeClr val="tx2">
                    <a:lumMod val="50000"/>
                  </a:schemeClr>
                </a:solidFill>
              </a:rPr>
              <a:t>, </a:t>
            </a:r>
            <a:r>
              <a:rPr lang="en-US" sz="3200" dirty="0" smtClean="0"/>
              <a:t>well-being </a:t>
            </a:r>
            <a:r>
              <a:rPr lang="en-US" sz="3200" dirty="0"/>
              <a:t>and </a:t>
            </a:r>
            <a:r>
              <a:rPr lang="en-US" sz="3200" dirty="0" smtClean="0"/>
              <a:t>health among the Danish children</a:t>
            </a:r>
            <a:br>
              <a:rPr lang="en-US" sz="3200" dirty="0" smtClean="0"/>
            </a:br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3200" dirty="0" smtClean="0"/>
              <a:t>One of the methods =&gt; 45 minutes of physical activities  every day</a:t>
            </a:r>
            <a:br>
              <a:rPr lang="en-US" sz="3200" dirty="0" smtClean="0"/>
            </a:br>
            <a:r>
              <a:rPr lang="en-US" sz="3200" dirty="0" smtClean="0"/>
              <a:t/>
            </a:r>
            <a:br>
              <a:rPr lang="en-US" sz="3200" dirty="0" smtClean="0"/>
            </a:br>
            <a:endParaRPr lang="da-DK" sz="3200" dirty="0"/>
          </a:p>
        </p:txBody>
      </p:sp>
    </p:spTree>
    <p:extLst>
      <p:ext uri="{BB962C8B-B14F-4D97-AF65-F5344CB8AC3E}">
        <p14:creationId xmlns:p14="http://schemas.microsoft.com/office/powerpoint/2010/main" val="35990916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8229600" cy="5760640"/>
          </a:xfrm>
        </p:spPr>
        <p:txBody>
          <a:bodyPr>
            <a:normAutofit fontScale="90000"/>
          </a:bodyPr>
          <a:lstStyle/>
          <a:p>
            <a:pPr algn="ctr"/>
            <a:r>
              <a:rPr lang="da-DK" b="1" u="sng" dirty="0" err="1" smtClean="0"/>
              <a:t>Physical</a:t>
            </a:r>
            <a:r>
              <a:rPr lang="da-DK" b="1" u="sng" dirty="0" smtClean="0"/>
              <a:t> </a:t>
            </a:r>
            <a:r>
              <a:rPr lang="da-DK" b="1" u="sng" dirty="0" err="1" smtClean="0"/>
              <a:t>activities</a:t>
            </a:r>
            <a:r>
              <a:rPr lang="da-DK" b="1" u="sng" dirty="0" smtClean="0"/>
              <a:t> – but </a:t>
            </a:r>
            <a:r>
              <a:rPr lang="da-DK" b="1" u="sng" dirty="0" err="1" smtClean="0"/>
              <a:t>why</a:t>
            </a:r>
            <a:r>
              <a:rPr lang="da-DK" b="1" u="sng" dirty="0" smtClean="0"/>
              <a:t>??</a:t>
            </a:r>
            <a:r>
              <a:rPr lang="da-DK" b="1" dirty="0" smtClean="0"/>
              <a:t/>
            </a:r>
            <a:br>
              <a:rPr lang="da-DK" b="1" dirty="0" smtClean="0"/>
            </a:br>
            <a:r>
              <a:rPr lang="da-DK" dirty="0" smtClean="0"/>
              <a:t/>
            </a:r>
            <a:br>
              <a:rPr lang="da-DK" dirty="0" smtClean="0"/>
            </a:br>
            <a:r>
              <a:rPr lang="da-DK" sz="4000" dirty="0" err="1" smtClean="0"/>
              <a:t>Assumption</a:t>
            </a:r>
            <a:r>
              <a:rPr lang="da-DK" sz="4000" dirty="0" smtClean="0"/>
              <a:t> (</a:t>
            </a:r>
            <a:r>
              <a:rPr lang="da-DK" sz="4000" dirty="0" err="1" smtClean="0"/>
              <a:t>based</a:t>
            </a:r>
            <a:r>
              <a:rPr lang="da-DK" sz="4000" dirty="0" smtClean="0"/>
              <a:t> on research):</a:t>
            </a:r>
            <a:br>
              <a:rPr lang="da-DK" sz="4000" dirty="0" smtClean="0"/>
            </a:br>
            <a:r>
              <a:rPr lang="en-US" sz="3600" dirty="0" smtClean="0"/>
              <a:t>Physical activities help to increase </a:t>
            </a:r>
            <a:br>
              <a:rPr lang="en-US" sz="3600" dirty="0" smtClean="0"/>
            </a:br>
            <a:r>
              <a:rPr lang="en-US" sz="3600" dirty="0" err="1" smtClean="0"/>
              <a:t>weel</a:t>
            </a:r>
            <a:r>
              <a:rPr lang="da-DK" sz="3600" dirty="0"/>
              <a:t>-</a:t>
            </a:r>
            <a:r>
              <a:rPr lang="en-US" sz="3600" dirty="0" smtClean="0"/>
              <a:t>being, health, motivation, the ability to concentrate</a:t>
            </a:r>
            <a:br>
              <a:rPr lang="en-US" sz="3600" dirty="0" smtClean="0"/>
            </a:br>
            <a:r>
              <a:rPr lang="da-DK" sz="6600" b="1" dirty="0" smtClean="0"/>
              <a:t>=</a:t>
            </a:r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en-US" sz="3600" dirty="0" smtClean="0"/>
              <a:t>The ability to learn</a:t>
            </a:r>
            <a:r>
              <a:rPr lang="da-DK" dirty="0" smtClean="0"/>
              <a:t/>
            </a:r>
            <a:br>
              <a:rPr lang="da-DK" dirty="0" smtClean="0"/>
            </a:b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8574434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5076800"/>
          </a:xfrm>
        </p:spPr>
        <p:txBody>
          <a:bodyPr>
            <a:normAutofit/>
          </a:bodyPr>
          <a:lstStyle/>
          <a:p>
            <a:pPr algn="ctr"/>
            <a:r>
              <a:rPr lang="en-US" dirty="0" err="1" smtClean="0"/>
              <a:t>Psycical</a:t>
            </a:r>
            <a:r>
              <a:rPr lang="en-US" dirty="0" smtClean="0"/>
              <a:t> activities at </a:t>
            </a:r>
            <a:r>
              <a:rPr lang="en-US" dirty="0" err="1" smtClean="0"/>
              <a:t>Stj</a:t>
            </a:r>
            <a:r>
              <a:rPr lang="da-DK" dirty="0" smtClean="0"/>
              <a:t>æ</a:t>
            </a:r>
            <a:r>
              <a:rPr lang="en-US" dirty="0" err="1" smtClean="0"/>
              <a:t>rskolen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- divided into 4 </a:t>
            </a:r>
            <a:r>
              <a:rPr lang="en-US" dirty="0"/>
              <a:t>c</a:t>
            </a:r>
            <a:r>
              <a:rPr lang="en-US" dirty="0" smtClean="0"/>
              <a:t>ategories 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da-DK" dirty="0"/>
          </a:p>
        </p:txBody>
      </p:sp>
      <p:sp>
        <p:nvSpPr>
          <p:cNvPr id="3" name="Rektangel 2"/>
          <p:cNvSpPr/>
          <p:nvPr/>
        </p:nvSpPr>
        <p:spPr>
          <a:xfrm>
            <a:off x="1512462" y="3068960"/>
            <a:ext cx="2736304" cy="1080119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PE </a:t>
            </a:r>
          </a:p>
          <a:p>
            <a:pPr algn="ctr"/>
            <a:r>
              <a:rPr lang="en-US" dirty="0" smtClean="0"/>
              <a:t>- including exam</a:t>
            </a:r>
            <a:endParaRPr lang="da-DK" dirty="0"/>
          </a:p>
        </p:txBody>
      </p:sp>
      <p:sp>
        <p:nvSpPr>
          <p:cNvPr id="4" name="Rektangel 3"/>
          <p:cNvSpPr/>
          <p:nvPr/>
        </p:nvSpPr>
        <p:spPr>
          <a:xfrm>
            <a:off x="4551428" y="3097590"/>
            <a:ext cx="2664296" cy="1051489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Active breaks  in the lessons</a:t>
            </a:r>
            <a:endParaRPr lang="en-US" dirty="0"/>
          </a:p>
          <a:p>
            <a:pPr algn="ctr"/>
            <a:r>
              <a:rPr lang="da-DK" dirty="0"/>
              <a:t>(</a:t>
            </a:r>
            <a:r>
              <a:rPr lang="en-US" dirty="0" smtClean="0"/>
              <a:t>brain breaks ) </a:t>
            </a:r>
            <a:endParaRPr lang="da-DK" dirty="0"/>
          </a:p>
        </p:txBody>
      </p:sp>
      <p:sp>
        <p:nvSpPr>
          <p:cNvPr id="5" name="Rektangel 4"/>
          <p:cNvSpPr/>
          <p:nvPr/>
        </p:nvSpPr>
        <p:spPr>
          <a:xfrm>
            <a:off x="1514663" y="4365104"/>
            <a:ext cx="2736304" cy="1152128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a-DK" dirty="0" err="1" smtClean="0"/>
              <a:t>Physical</a:t>
            </a:r>
            <a:r>
              <a:rPr lang="da-DK" dirty="0" smtClean="0"/>
              <a:t> </a:t>
            </a:r>
            <a:r>
              <a:rPr lang="da-DK" dirty="0" err="1" smtClean="0"/>
              <a:t>activities</a:t>
            </a:r>
            <a:r>
              <a:rPr lang="da-DK" dirty="0" smtClean="0"/>
              <a:t> </a:t>
            </a:r>
          </a:p>
          <a:p>
            <a:pPr algn="ctr"/>
            <a:r>
              <a:rPr lang="da-DK" dirty="0" smtClean="0"/>
              <a:t> in the </a:t>
            </a:r>
            <a:r>
              <a:rPr lang="da-DK" dirty="0" err="1" smtClean="0"/>
              <a:t>lessons</a:t>
            </a:r>
            <a:endParaRPr lang="da-DK" dirty="0" smtClean="0"/>
          </a:p>
          <a:p>
            <a:pPr algn="ctr"/>
            <a:r>
              <a:rPr lang="da-DK" dirty="0" smtClean="0"/>
              <a:t>(</a:t>
            </a:r>
            <a:r>
              <a:rPr lang="da-DK" dirty="0" err="1" smtClean="0"/>
              <a:t>learning</a:t>
            </a:r>
            <a:r>
              <a:rPr lang="da-DK" dirty="0" smtClean="0"/>
              <a:t> by </a:t>
            </a:r>
            <a:r>
              <a:rPr lang="da-DK" dirty="0" err="1" smtClean="0"/>
              <a:t>doing</a:t>
            </a:r>
            <a:r>
              <a:rPr lang="da-DK" dirty="0" smtClean="0"/>
              <a:t>)</a:t>
            </a:r>
            <a:endParaRPr lang="da-DK" dirty="0"/>
          </a:p>
        </p:txBody>
      </p:sp>
      <p:sp>
        <p:nvSpPr>
          <p:cNvPr id="6" name="Rektangel 5"/>
          <p:cNvSpPr/>
          <p:nvPr/>
        </p:nvSpPr>
        <p:spPr>
          <a:xfrm>
            <a:off x="4613983" y="4385738"/>
            <a:ext cx="2592288" cy="113149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a-DK" dirty="0" err="1" smtClean="0"/>
              <a:t>Physical</a:t>
            </a:r>
            <a:r>
              <a:rPr lang="da-DK" dirty="0" smtClean="0"/>
              <a:t> </a:t>
            </a:r>
            <a:r>
              <a:rPr lang="da-DK" dirty="0" err="1" smtClean="0"/>
              <a:t>activities</a:t>
            </a:r>
            <a:r>
              <a:rPr lang="da-DK" dirty="0" smtClean="0"/>
              <a:t> </a:t>
            </a:r>
            <a:r>
              <a:rPr lang="da-DK" dirty="0" err="1" smtClean="0"/>
              <a:t>outside</a:t>
            </a:r>
            <a:r>
              <a:rPr lang="da-DK" dirty="0" smtClean="0"/>
              <a:t> the </a:t>
            </a:r>
            <a:r>
              <a:rPr lang="da-DK" dirty="0" err="1" smtClean="0"/>
              <a:t>lessons</a:t>
            </a:r>
            <a:endParaRPr lang="da-DK" dirty="0" smtClean="0"/>
          </a:p>
          <a:p>
            <a:pPr algn="ctr"/>
            <a:r>
              <a:rPr lang="da-DK" dirty="0" smtClean="0"/>
              <a:t>(new </a:t>
            </a:r>
            <a:r>
              <a:rPr lang="da-DK" dirty="0" err="1" smtClean="0"/>
              <a:t>subject</a:t>
            </a:r>
            <a:r>
              <a:rPr lang="da-DK" dirty="0" smtClean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8016053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73224" y="27678"/>
            <a:ext cx="8229600" cy="3545338"/>
          </a:xfrm>
        </p:spPr>
        <p:txBody>
          <a:bodyPr>
            <a:normAutofit/>
          </a:bodyPr>
          <a:lstStyle/>
          <a:p>
            <a:r>
              <a:rPr lang="da-DK" dirty="0"/>
              <a:t/>
            </a:r>
            <a:br>
              <a:rPr lang="da-DK" dirty="0"/>
            </a:br>
            <a:r>
              <a:rPr lang="da-DK" dirty="0" smtClean="0"/>
              <a:t>     </a:t>
            </a:r>
            <a:r>
              <a:rPr lang="da-DK" b="1" dirty="0" smtClean="0"/>
              <a:t>Status?</a:t>
            </a:r>
            <a:r>
              <a:rPr lang="da-DK" dirty="0" smtClean="0"/>
              <a:t/>
            </a:r>
            <a:br>
              <a:rPr lang="da-DK" dirty="0" smtClean="0"/>
            </a:br>
            <a:r>
              <a:rPr lang="da-DK" dirty="0" smtClean="0"/>
              <a:t/>
            </a:r>
            <a:br>
              <a:rPr lang="da-DK" dirty="0" smtClean="0"/>
            </a:br>
            <a:r>
              <a:rPr lang="da-DK" dirty="0"/>
              <a:t/>
            </a:r>
            <a:br>
              <a:rPr lang="da-DK" dirty="0"/>
            </a:br>
            <a:r>
              <a:rPr lang="da-DK" dirty="0" smtClean="0"/>
              <a:t> </a:t>
            </a:r>
            <a:r>
              <a:rPr lang="da-DK" b="1" dirty="0" err="1" smtClean="0"/>
              <a:t>We</a:t>
            </a:r>
            <a:r>
              <a:rPr lang="da-DK" b="1" dirty="0" smtClean="0"/>
              <a:t> </a:t>
            </a:r>
            <a:r>
              <a:rPr lang="da-DK" b="1" dirty="0" err="1" smtClean="0"/>
              <a:t>are</a:t>
            </a:r>
            <a:r>
              <a:rPr lang="da-DK" b="1" dirty="0" smtClean="0"/>
              <a:t> still </a:t>
            </a:r>
            <a:r>
              <a:rPr lang="da-DK" b="1" dirty="0" err="1" smtClean="0"/>
              <a:t>learning</a:t>
            </a:r>
            <a:r>
              <a:rPr lang="da-DK" b="1" dirty="0" smtClean="0"/>
              <a:t>….</a:t>
            </a:r>
            <a:endParaRPr lang="da-DK" b="1" dirty="0"/>
          </a:p>
        </p:txBody>
      </p:sp>
      <p:pic>
        <p:nvPicPr>
          <p:cNvPr id="3" name="Billed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63888" y="3645024"/>
            <a:ext cx="1584176" cy="1449352"/>
          </a:xfrm>
          <a:prstGeom prst="rect">
            <a:avLst/>
          </a:prstGeom>
        </p:spPr>
      </p:pic>
      <p:pic>
        <p:nvPicPr>
          <p:cNvPr id="4" name="Billed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83968" y="980728"/>
            <a:ext cx="2914650" cy="1562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363659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pir">
  <a:themeElements>
    <a:clrScheme name="Papir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Papir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Papir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112</TotalTime>
  <Words>47</Words>
  <Application>Microsoft Office PowerPoint</Application>
  <PresentationFormat>Skærmshow (4:3)</PresentationFormat>
  <Paragraphs>14</Paragraphs>
  <Slides>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Diastitler</vt:lpstr>
      </vt:variant>
      <vt:variant>
        <vt:i4>5</vt:i4>
      </vt:variant>
    </vt:vector>
  </HeadingPairs>
  <TitlesOfParts>
    <vt:vector size="6" baseType="lpstr">
      <vt:lpstr>Papir</vt:lpstr>
      <vt:lpstr>Physical activity  in the  Danish Folkeskole</vt:lpstr>
      <vt:lpstr>                          2013 - Political decision to reform the Danish school system.   Goal – to increase learning, well-being and health among the Danish children  One of the methods =&gt; 45 minutes of physical activities  every day  </vt:lpstr>
      <vt:lpstr>Physical activities – but why??  Assumption (based on research): Physical activities help to increase  weel-being, health, motivation, the ability to concentrate = The ability to learn </vt:lpstr>
      <vt:lpstr>Psycical activities at Stjærskolen - divided into 4 categories     </vt:lpstr>
      <vt:lpstr>      Status?    We are still learning….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Physical activity in the  Danish Folkeskole</dc:title>
  <dc:creator>sts01</dc:creator>
  <cp:lastModifiedBy>sts01</cp:lastModifiedBy>
  <cp:revision>9</cp:revision>
  <dcterms:created xsi:type="dcterms:W3CDTF">2015-10-06T06:15:26Z</dcterms:created>
  <dcterms:modified xsi:type="dcterms:W3CDTF">2015-10-06T08:11:01Z</dcterms:modified>
</cp:coreProperties>
</file>