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7" name="Rektangel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7" name="Rektangel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2" name="Pladsholder til dato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13" name="Pladsholder til dias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10" name="Pladsholder til dias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12" name="Pladsholder til dias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15" name="Pladsholder til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8" name="Rektangel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1" name="Rektangel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ladsholder til dato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13" name="Pladsholder til dias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9E2C6A-1609-4493-B5A7-D65BBB887AEF}" type="datetimeFigureOut">
              <a:rPr lang="da-DK" smtClean="0"/>
              <a:t>07-10-2015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Rektangel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427C91-9AF9-44DF-A1B2-B5EBA90CFF2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Visible </a:t>
            </a:r>
            <a:r>
              <a:rPr lang="da-DK" dirty="0" err="1" smtClean="0"/>
              <a:t>Learning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         - a new </a:t>
            </a:r>
            <a:r>
              <a:rPr lang="da-DK" dirty="0" err="1" smtClean="0"/>
              <a:t>focus</a:t>
            </a:r>
            <a:r>
              <a:rPr lang="da-DK" dirty="0" smtClean="0"/>
              <a:t> </a:t>
            </a:r>
            <a:r>
              <a:rPr lang="da-DK" dirty="0" err="1" smtClean="0"/>
              <a:t>on</a:t>
            </a:r>
            <a:r>
              <a:rPr lang="da-DK" dirty="0" smtClean="0"/>
              <a:t> </a:t>
            </a:r>
            <a:r>
              <a:rPr lang="da-DK" dirty="0" err="1" smtClean="0"/>
              <a:t>Stjærskolen</a:t>
            </a:r>
            <a:endParaRPr lang="da-DK" dirty="0"/>
          </a:p>
        </p:txBody>
      </p:sp>
      <p:pic>
        <p:nvPicPr>
          <p:cNvPr id="15362" name="Picture 2" descr="https://primarysite-prod-sorted.s3.amazonaws.com/pembrokedockcp/UploadedImage/358369589759494a8e167e6b28e5cc17_2x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4727113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Visible </a:t>
            </a:r>
            <a:r>
              <a:rPr lang="da-DK" dirty="0" err="1" smtClean="0"/>
              <a:t>learning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John </a:t>
            </a:r>
            <a:r>
              <a:rPr lang="da-DK" dirty="0" err="1" smtClean="0"/>
              <a:t>Hatties</a:t>
            </a:r>
            <a:r>
              <a:rPr lang="da-DK" dirty="0" smtClean="0"/>
              <a:t> research has </a:t>
            </a:r>
            <a:r>
              <a:rPr lang="da-DK" dirty="0" err="1" smtClean="0"/>
              <a:t>shown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the most </a:t>
            </a:r>
            <a:r>
              <a:rPr lang="da-DK" dirty="0" err="1" smtClean="0"/>
              <a:t>important</a:t>
            </a:r>
            <a:r>
              <a:rPr lang="da-DK" dirty="0" smtClean="0"/>
              <a:t> </a:t>
            </a:r>
            <a:r>
              <a:rPr lang="da-DK" dirty="0" err="1" smtClean="0"/>
              <a:t>thing</a:t>
            </a:r>
            <a:r>
              <a:rPr lang="da-DK" dirty="0" smtClean="0"/>
              <a:t> to </a:t>
            </a:r>
            <a:r>
              <a:rPr lang="da-DK" dirty="0" err="1" smtClean="0"/>
              <a:t>motivate</a:t>
            </a:r>
            <a:r>
              <a:rPr lang="da-DK" dirty="0" smtClean="0"/>
              <a:t> pupils and to </a:t>
            </a:r>
            <a:r>
              <a:rPr lang="da-DK" dirty="0" err="1" smtClean="0"/>
              <a:t>improve</a:t>
            </a:r>
            <a:r>
              <a:rPr lang="da-DK" dirty="0" smtClean="0"/>
              <a:t> </a:t>
            </a:r>
            <a:r>
              <a:rPr lang="da-DK" dirty="0" err="1" smtClean="0"/>
              <a:t>their</a:t>
            </a:r>
            <a:r>
              <a:rPr lang="da-DK" dirty="0" smtClean="0"/>
              <a:t> </a:t>
            </a:r>
            <a:r>
              <a:rPr lang="da-DK" dirty="0" err="1" smtClean="0"/>
              <a:t>laerning</a:t>
            </a:r>
            <a:r>
              <a:rPr lang="da-DK" dirty="0" smtClean="0"/>
              <a:t> is to </a:t>
            </a:r>
            <a:r>
              <a:rPr lang="da-DK" dirty="0" err="1" smtClean="0"/>
              <a:t>make</a:t>
            </a:r>
            <a:r>
              <a:rPr lang="da-DK" dirty="0" smtClean="0"/>
              <a:t> the pupils </a:t>
            </a:r>
            <a:r>
              <a:rPr lang="da-DK" dirty="0" err="1" smtClean="0"/>
              <a:t>aware</a:t>
            </a:r>
            <a:r>
              <a:rPr lang="da-DK" dirty="0" smtClean="0"/>
              <a:t> of </a:t>
            </a:r>
            <a:r>
              <a:rPr lang="da-DK" dirty="0" err="1" smtClean="0"/>
              <a:t>why</a:t>
            </a:r>
            <a:r>
              <a:rPr lang="da-DK" dirty="0" smtClean="0"/>
              <a:t>, </a:t>
            </a:r>
            <a:r>
              <a:rPr lang="da-DK" dirty="0" err="1" smtClean="0"/>
              <a:t>how</a:t>
            </a:r>
            <a:r>
              <a:rPr lang="da-DK" dirty="0" smtClean="0"/>
              <a:t> and </a:t>
            </a:r>
            <a:r>
              <a:rPr lang="da-DK" dirty="0" err="1" smtClean="0"/>
              <a:t>what</a:t>
            </a:r>
            <a:r>
              <a:rPr lang="da-DK" dirty="0" smtClean="0"/>
              <a:t> </a:t>
            </a:r>
            <a:r>
              <a:rPr lang="da-DK" dirty="0" err="1" smtClean="0"/>
              <a:t>they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going</a:t>
            </a:r>
            <a:r>
              <a:rPr lang="da-DK" dirty="0" smtClean="0"/>
              <a:t> to </a:t>
            </a:r>
            <a:r>
              <a:rPr lang="da-DK" dirty="0" err="1" smtClean="0"/>
              <a:t>learn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a-DK" dirty="0" smtClean="0"/>
              <a:t>Visible </a:t>
            </a:r>
            <a:r>
              <a:rPr lang="da-DK" dirty="0" err="1" smtClean="0"/>
              <a:t>goals</a:t>
            </a:r>
            <a:r>
              <a:rPr lang="da-DK" dirty="0" smtClean="0"/>
              <a:t> for </a:t>
            </a:r>
            <a:r>
              <a:rPr lang="da-DK" dirty="0" err="1" smtClean="0"/>
              <a:t>each</a:t>
            </a:r>
            <a:r>
              <a:rPr lang="da-DK" dirty="0" smtClean="0"/>
              <a:t> </a:t>
            </a:r>
            <a:r>
              <a:rPr lang="da-DK" dirty="0" err="1" smtClean="0"/>
              <a:t>subject</a:t>
            </a:r>
            <a:r>
              <a:rPr lang="da-DK" dirty="0" smtClean="0"/>
              <a:t>, </a:t>
            </a:r>
            <a:r>
              <a:rPr lang="da-DK" dirty="0" err="1" smtClean="0"/>
              <a:t>period</a:t>
            </a:r>
            <a:r>
              <a:rPr lang="da-DK" dirty="0" smtClean="0"/>
              <a:t> and </a:t>
            </a:r>
            <a:r>
              <a:rPr lang="da-DK" dirty="0" err="1" smtClean="0"/>
              <a:t>lesson</a:t>
            </a:r>
            <a:endParaRPr lang="da-DK" dirty="0" smtClean="0"/>
          </a:p>
          <a:p>
            <a:r>
              <a:rPr lang="da-DK" dirty="0" smtClean="0"/>
              <a:t>Feedback </a:t>
            </a:r>
          </a:p>
          <a:p>
            <a:r>
              <a:rPr lang="da-DK" dirty="0" smtClean="0"/>
              <a:t>Visible </a:t>
            </a:r>
            <a:r>
              <a:rPr lang="da-DK" dirty="0" err="1" smtClean="0"/>
              <a:t>development</a:t>
            </a:r>
            <a:r>
              <a:rPr lang="da-DK" dirty="0" smtClean="0"/>
              <a:t> for </a:t>
            </a:r>
            <a:r>
              <a:rPr lang="da-DK" dirty="0" err="1" smtClean="0"/>
              <a:t>every</a:t>
            </a:r>
            <a:r>
              <a:rPr lang="da-DK" dirty="0" smtClean="0"/>
              <a:t> pupil</a:t>
            </a:r>
          </a:p>
          <a:p>
            <a:r>
              <a:rPr lang="da-DK" dirty="0" err="1" smtClean="0"/>
              <a:t>Growing</a:t>
            </a:r>
            <a:r>
              <a:rPr lang="da-DK" dirty="0" smtClean="0"/>
              <a:t> </a:t>
            </a:r>
            <a:r>
              <a:rPr lang="da-DK" dirty="0" err="1" smtClean="0"/>
              <a:t>mindset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da-DK" dirty="0" err="1" smtClean="0"/>
              <a:t>Why</a:t>
            </a:r>
            <a:r>
              <a:rPr lang="da-DK" dirty="0" smtClean="0"/>
              <a:t> </a:t>
            </a:r>
            <a:r>
              <a:rPr lang="da-DK" dirty="0" err="1" smtClean="0"/>
              <a:t>use</a:t>
            </a:r>
            <a:r>
              <a:rPr lang="da-DK" dirty="0" smtClean="0"/>
              <a:t> visible </a:t>
            </a:r>
            <a:r>
              <a:rPr lang="da-DK" dirty="0" err="1" smtClean="0"/>
              <a:t>learning</a:t>
            </a:r>
            <a:r>
              <a:rPr lang="da-DK" dirty="0" smtClean="0"/>
              <a:t>: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 smtClean="0"/>
              <a:t>Important</a:t>
            </a:r>
            <a:r>
              <a:rPr lang="da-DK" dirty="0" smtClean="0"/>
              <a:t> </a:t>
            </a:r>
            <a:r>
              <a:rPr lang="da-DK" dirty="0" err="1" smtClean="0"/>
              <a:t>words</a:t>
            </a:r>
            <a:r>
              <a:rPr lang="da-DK" dirty="0" smtClean="0"/>
              <a:t> in visible </a:t>
            </a:r>
            <a:r>
              <a:rPr lang="da-DK" dirty="0" err="1" smtClean="0"/>
              <a:t>learning</a:t>
            </a:r>
            <a:r>
              <a:rPr lang="da-DK" dirty="0" smtClean="0"/>
              <a:t>: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 err="1" smtClean="0"/>
              <a:t>Your</a:t>
            </a:r>
            <a:r>
              <a:rPr lang="da-DK" sz="3600" dirty="0" smtClean="0"/>
              <a:t> </a:t>
            </a:r>
            <a:r>
              <a:rPr lang="da-DK" sz="3600" dirty="0" err="1" smtClean="0"/>
              <a:t>learning</a:t>
            </a:r>
            <a:r>
              <a:rPr lang="da-DK" sz="3600" dirty="0" smtClean="0"/>
              <a:t> is </a:t>
            </a:r>
            <a:r>
              <a:rPr lang="da-DK" sz="3600" dirty="0" err="1" smtClean="0"/>
              <a:t>affected</a:t>
            </a:r>
            <a:r>
              <a:rPr lang="da-DK" sz="3600" dirty="0" smtClean="0"/>
              <a:t> by </a:t>
            </a:r>
            <a:r>
              <a:rPr lang="da-DK" sz="3600" dirty="0" err="1" smtClean="0"/>
              <a:t>your</a:t>
            </a:r>
            <a:r>
              <a:rPr lang="da-DK" sz="3600" dirty="0" smtClean="0"/>
              <a:t> </a:t>
            </a:r>
            <a:r>
              <a:rPr lang="da-DK" sz="3600" dirty="0" err="1" smtClean="0"/>
              <a:t>mindset</a:t>
            </a:r>
            <a:endParaRPr lang="da-DK" sz="3600" dirty="0"/>
          </a:p>
        </p:txBody>
      </p:sp>
      <p:pic>
        <p:nvPicPr>
          <p:cNvPr id="4" name="Pladsholder til indhold 3" descr="Growth%20Mindset%20(Custom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74745" y="1916831"/>
            <a:ext cx="7929703" cy="445825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The </a:t>
            </a:r>
            <a:r>
              <a:rPr lang="da-DK" dirty="0" err="1" smtClean="0"/>
              <a:t>pit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sz="3100" dirty="0" smtClean="0"/>
              <a:t>– </a:t>
            </a:r>
            <a:r>
              <a:rPr lang="da-DK" sz="3100" dirty="0" err="1" smtClean="0"/>
              <a:t>make</a:t>
            </a:r>
            <a:r>
              <a:rPr lang="da-DK" sz="3100" dirty="0" smtClean="0"/>
              <a:t> </a:t>
            </a:r>
            <a:r>
              <a:rPr lang="da-DK" sz="3100" dirty="0" err="1" smtClean="0"/>
              <a:t>your</a:t>
            </a:r>
            <a:r>
              <a:rPr lang="da-DK" sz="3100" dirty="0" smtClean="0"/>
              <a:t> pupils </a:t>
            </a:r>
            <a:r>
              <a:rPr lang="da-DK" sz="3100" dirty="0" err="1" smtClean="0"/>
              <a:t>aware</a:t>
            </a:r>
            <a:r>
              <a:rPr lang="da-DK" sz="3100" dirty="0" smtClean="0"/>
              <a:t> of </a:t>
            </a:r>
            <a:r>
              <a:rPr lang="da-DK" sz="3100" dirty="0" err="1" smtClean="0"/>
              <a:t>there</a:t>
            </a:r>
            <a:r>
              <a:rPr lang="da-DK" sz="3100" dirty="0" smtClean="0"/>
              <a:t> </a:t>
            </a:r>
            <a:r>
              <a:rPr lang="da-DK" sz="3100" dirty="0" err="1" smtClean="0"/>
              <a:t>own</a:t>
            </a:r>
            <a:r>
              <a:rPr lang="da-DK" sz="3100" dirty="0" smtClean="0"/>
              <a:t> </a:t>
            </a:r>
            <a:r>
              <a:rPr lang="da-DK" sz="3100" dirty="0" err="1" smtClean="0"/>
              <a:t>learning</a:t>
            </a:r>
            <a:endParaRPr lang="da-DK" sz="3100" dirty="0"/>
          </a:p>
        </p:txBody>
      </p:sp>
      <p:pic>
        <p:nvPicPr>
          <p:cNvPr id="4" name="Pladsholder til indhold 3" descr="Screen%20Shot%202015-03-17%20at%208_31_17%20AM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988840"/>
            <a:ext cx="5537014" cy="388806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Our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small steps…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 err="1" smtClean="0"/>
              <a:t>Lets</a:t>
            </a:r>
            <a:r>
              <a:rPr lang="da-DK" dirty="0" smtClean="0"/>
              <a:t> go to </a:t>
            </a:r>
            <a:r>
              <a:rPr lang="da-DK" dirty="0" err="1" smtClean="0"/>
              <a:t>our</a:t>
            </a:r>
            <a:r>
              <a:rPr lang="da-DK" dirty="0" smtClean="0"/>
              <a:t> </a:t>
            </a:r>
            <a:r>
              <a:rPr lang="da-DK" dirty="0" err="1" smtClean="0"/>
              <a:t>classroom</a:t>
            </a:r>
            <a:r>
              <a:rPr lang="da-DK" dirty="0" smtClean="0"/>
              <a:t> to </a:t>
            </a:r>
            <a:r>
              <a:rPr lang="da-DK" dirty="0" err="1" smtClean="0"/>
              <a:t>see</a:t>
            </a:r>
            <a:r>
              <a:rPr lang="da-DK" dirty="0" smtClean="0"/>
              <a:t> </a:t>
            </a:r>
            <a:r>
              <a:rPr lang="da-DK" dirty="0" err="1" smtClean="0"/>
              <a:t>our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</a:t>
            </a:r>
            <a:r>
              <a:rPr lang="da-DK" dirty="0" err="1" smtClean="0"/>
              <a:t>attempts</a:t>
            </a:r>
            <a:r>
              <a:rPr lang="da-DK" dirty="0" smtClean="0"/>
              <a:t> </a:t>
            </a:r>
            <a:r>
              <a:rPr lang="da-DK" dirty="0" err="1" smtClean="0"/>
              <a:t>towards</a:t>
            </a:r>
            <a:r>
              <a:rPr lang="da-DK" dirty="0" smtClean="0"/>
              <a:t> </a:t>
            </a:r>
            <a:r>
              <a:rPr lang="da-DK" dirty="0" err="1" smtClean="0"/>
              <a:t>making</a:t>
            </a:r>
            <a:r>
              <a:rPr lang="da-DK" dirty="0" smtClean="0"/>
              <a:t> </a:t>
            </a:r>
            <a:r>
              <a:rPr lang="da-DK" dirty="0" err="1" smtClean="0"/>
              <a:t>learning</a:t>
            </a:r>
            <a:r>
              <a:rPr lang="da-DK" dirty="0" smtClean="0"/>
              <a:t> more visible to </a:t>
            </a:r>
            <a:r>
              <a:rPr lang="da-DK" dirty="0" err="1" smtClean="0"/>
              <a:t>our</a:t>
            </a:r>
            <a:r>
              <a:rPr lang="da-DK" dirty="0" smtClean="0"/>
              <a:t> pupils…</a:t>
            </a:r>
          </a:p>
          <a:p>
            <a:endParaRPr lang="da-DK" dirty="0" smtClean="0"/>
          </a:p>
          <a:p>
            <a:pPr>
              <a:buNone/>
            </a:pPr>
            <a:r>
              <a:rPr lang="da-DK" sz="9600" dirty="0" smtClean="0">
                <a:sym typeface="Wingdings" pitchFamily="2" charset="2"/>
              </a:rPr>
              <a:t>       </a:t>
            </a:r>
            <a:endParaRPr lang="da-DK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85</TotalTime>
  <Words>110</Words>
  <Application>Microsoft Office PowerPoint</Application>
  <PresentationFormat>Skærmshow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Tw Cen MT</vt:lpstr>
      <vt:lpstr>Wingdings</vt:lpstr>
      <vt:lpstr>Wingdings 2</vt:lpstr>
      <vt:lpstr>Median</vt:lpstr>
      <vt:lpstr>Visible Learning</vt:lpstr>
      <vt:lpstr>Visible learning</vt:lpstr>
      <vt:lpstr>Your learning is affected by your mindset</vt:lpstr>
      <vt:lpstr>The pit  – make your pupils aware of there own learning</vt:lpstr>
      <vt:lpstr>Our first small steps…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Visible Learning</dc:title>
  <dc:creator>Katrine</dc:creator>
  <cp:lastModifiedBy>Katrine Møller Hansen</cp:lastModifiedBy>
  <cp:revision>8</cp:revision>
  <dcterms:created xsi:type="dcterms:W3CDTF">2015-10-05T21:25:46Z</dcterms:created>
  <dcterms:modified xsi:type="dcterms:W3CDTF">2015-10-07T12:43:44Z</dcterms:modified>
</cp:coreProperties>
</file>