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7" r:id="rId11"/>
    <p:sldId id="266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90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8CE31-A3D7-468F-A180-4BE9EA72DC36}" type="datetimeFigureOut">
              <a:rPr lang="el-GR" smtClean="0"/>
              <a:t>9/2/2014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A7C-E75B-4C93-9C4A-07D6C68809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4009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8CE31-A3D7-468F-A180-4BE9EA72DC36}" type="datetimeFigureOut">
              <a:rPr lang="el-GR" smtClean="0"/>
              <a:t>9/2/2014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A7C-E75B-4C93-9C4A-07D6C68809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6266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8CE31-A3D7-468F-A180-4BE9EA72DC36}" type="datetimeFigureOut">
              <a:rPr lang="el-GR" smtClean="0"/>
              <a:t>9/2/2014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A7C-E75B-4C93-9C4A-07D6C68809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48051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8CE31-A3D7-468F-A180-4BE9EA72DC36}" type="datetimeFigureOut">
              <a:rPr lang="el-GR" smtClean="0"/>
              <a:t>9/2/2014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A7C-E75B-4C93-9C4A-07D6C68809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2557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8CE31-A3D7-468F-A180-4BE9EA72DC36}" type="datetimeFigureOut">
              <a:rPr lang="el-GR" smtClean="0"/>
              <a:t>9/2/2014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A7C-E75B-4C93-9C4A-07D6C68809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89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8CE31-A3D7-468F-A180-4BE9EA72DC36}" type="datetimeFigureOut">
              <a:rPr lang="el-GR" smtClean="0"/>
              <a:t>9/2/2014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A7C-E75B-4C93-9C4A-07D6C68809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3169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8CE31-A3D7-468F-A180-4BE9EA72DC36}" type="datetimeFigureOut">
              <a:rPr lang="el-GR" smtClean="0"/>
              <a:t>9/2/2014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A7C-E75B-4C93-9C4A-07D6C68809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1402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8CE31-A3D7-468F-A180-4BE9EA72DC36}" type="datetimeFigureOut">
              <a:rPr lang="el-GR" smtClean="0"/>
              <a:t>9/2/2014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A7C-E75B-4C93-9C4A-07D6C68809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38529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8CE31-A3D7-468F-A180-4BE9EA72DC36}" type="datetimeFigureOut">
              <a:rPr lang="el-GR" smtClean="0"/>
              <a:t>9/2/2014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A7C-E75B-4C93-9C4A-07D6C68809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2286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8CE31-A3D7-468F-A180-4BE9EA72DC36}" type="datetimeFigureOut">
              <a:rPr lang="el-GR" smtClean="0"/>
              <a:t>9/2/2014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A7C-E75B-4C93-9C4A-07D6C68809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706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8CE31-A3D7-468F-A180-4BE9EA72DC36}" type="datetimeFigureOut">
              <a:rPr lang="el-GR" smtClean="0"/>
              <a:t>9/2/2014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A7C-E75B-4C93-9C4A-07D6C68809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9134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8CE31-A3D7-468F-A180-4BE9EA72DC36}" type="datetimeFigureOut">
              <a:rPr lang="el-GR" smtClean="0"/>
              <a:t>9/2/2014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BFA7C-E75B-4C93-9C4A-07D6C68809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5679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1026" name="Picture 2" descr="G:\English\food bingo_files\bacon_egg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660" y="1844824"/>
            <a:ext cx="4032448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English\food bingo_files\be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3460" y="2440124"/>
            <a:ext cx="3273896" cy="3273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41340" y="438381"/>
            <a:ext cx="83791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 </a:t>
            </a:r>
            <a:r>
              <a:rPr lang="en-US" sz="6000" dirty="0" smtClean="0"/>
              <a:t>bacon /eggs                beer </a:t>
            </a:r>
            <a:r>
              <a:rPr lang="en-US" sz="4800" dirty="0" smtClean="0"/>
              <a:t>                             </a:t>
            </a:r>
            <a:endParaRPr lang="el-GR" sz="4800" dirty="0"/>
          </a:p>
        </p:txBody>
      </p:sp>
    </p:spTree>
    <p:extLst>
      <p:ext uri="{BB962C8B-B14F-4D97-AF65-F5344CB8AC3E}">
        <p14:creationId xmlns:p14="http://schemas.microsoft.com/office/powerpoint/2010/main" val="1705699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Banana                   orange         apple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276872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212105"/>
            <a:ext cx="2181225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712201"/>
            <a:ext cx="2247900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6982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Train                                 car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297018"/>
            <a:ext cx="4314825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7042" y="1988840"/>
            <a:ext cx="3591213" cy="2238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5084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000" dirty="0" smtClean="0"/>
              <a:t>Ham</a:t>
            </a:r>
            <a:endParaRPr lang="el-GR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580" y="2132856"/>
            <a:ext cx="3282280" cy="2986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0735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5400" dirty="0" smtClean="0"/>
              <a:t>Chips                          water</a:t>
            </a:r>
            <a:endParaRPr lang="el-GR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95218" y="2639940"/>
            <a:ext cx="2936987" cy="1945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996691"/>
            <a:ext cx="2736304" cy="3502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9603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000" dirty="0" smtClean="0"/>
              <a:t>Chocolate               Cereal</a:t>
            </a:r>
            <a:endParaRPr lang="el-GR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3074" name="Picture 2" descr="G:\English\food bingo_files\candy_b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276872"/>
            <a:ext cx="3744416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G:\English\food bingo_files\cerea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532032"/>
            <a:ext cx="4049216" cy="4049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4681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Coffee                     salad</a:t>
            </a:r>
            <a:endParaRPr lang="el-GR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4098" name="Picture 2" descr="G:\English\food bingo_files\coffe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700808"/>
            <a:ext cx="4320480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G:\English\food bingo_files\sala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028" y="2132856"/>
            <a:ext cx="3257128" cy="3257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8862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dirty="0" smtClean="0"/>
              <a:t>   </a:t>
            </a:r>
            <a:r>
              <a:rPr lang="en-US" sz="6000" dirty="0" smtClean="0"/>
              <a:t>wine                        Milk</a:t>
            </a:r>
            <a:endParaRPr lang="el-GR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5122" name="Picture 2" descr="G:\English\food bingo_files\win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88840"/>
            <a:ext cx="4032448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G:\English\food bingo_files\mil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988840"/>
            <a:ext cx="3473152" cy="3473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1590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 smtClean="0"/>
              <a:t>   butter         cake</a:t>
            </a:r>
            <a:endParaRPr lang="el-GR" sz="8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2050" name="Picture 2" descr="G:\English\food bingo_files\but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060848"/>
            <a:ext cx="3977208" cy="3977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G:\English\food bingo_files\cak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420888"/>
            <a:ext cx="2952328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05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600" dirty="0" smtClean="0"/>
              <a:t>Sugar               olives</a:t>
            </a:r>
            <a:endParaRPr lang="el-GR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6146" name="Picture 2" descr="G:\English\food bingo_files\sug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72816"/>
            <a:ext cx="3617168" cy="3617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204864"/>
            <a:ext cx="2664296" cy="3570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035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6000" dirty="0" smtClean="0"/>
              <a:t>Mushrooms                jam</a:t>
            </a:r>
            <a:endParaRPr lang="el-GR" sz="6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32856"/>
            <a:ext cx="4506416" cy="33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600000">
            <a:off x="5220072" y="2348880"/>
            <a:ext cx="3577574" cy="2370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1512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27</Words>
  <Application>Microsoft Office PowerPoint</Application>
  <PresentationFormat>On-screen Show (4:3)</PresentationFormat>
  <Paragraphs>11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Ham</vt:lpstr>
      <vt:lpstr>Chips                          water</vt:lpstr>
      <vt:lpstr>Chocolate               Cereal</vt:lpstr>
      <vt:lpstr>Coffee                     salad</vt:lpstr>
      <vt:lpstr>   wine                        Milk</vt:lpstr>
      <vt:lpstr>   butter         cake</vt:lpstr>
      <vt:lpstr>Sugar               olives</vt:lpstr>
      <vt:lpstr>Mushrooms                jam</vt:lpstr>
      <vt:lpstr>Banana                   orange         apple</vt:lpstr>
      <vt:lpstr>Train                                 car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eva</dc:creator>
  <cp:lastModifiedBy>eva</cp:lastModifiedBy>
  <cp:revision>6</cp:revision>
  <dcterms:created xsi:type="dcterms:W3CDTF">2013-10-19T07:22:32Z</dcterms:created>
  <dcterms:modified xsi:type="dcterms:W3CDTF">2014-02-09T10:15:33Z</dcterms:modified>
</cp:coreProperties>
</file>