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58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DBC1A-4B29-435D-AE07-47F9B1FC0603}" type="datetimeFigureOut">
              <a:rPr lang="el-GR" smtClean="0"/>
              <a:pPr/>
              <a:t>2/4/2013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65E0C-0C62-4511-A1AD-0155C72D6112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853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DBC1A-4B29-435D-AE07-47F9B1FC0603}" type="datetimeFigureOut">
              <a:rPr lang="el-GR" smtClean="0"/>
              <a:pPr/>
              <a:t>2/4/2013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65E0C-0C62-4511-A1AD-0155C72D6112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92735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DBC1A-4B29-435D-AE07-47F9B1FC0603}" type="datetimeFigureOut">
              <a:rPr lang="el-GR" smtClean="0"/>
              <a:pPr/>
              <a:t>2/4/2013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65E0C-0C62-4511-A1AD-0155C72D6112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13162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DBC1A-4B29-435D-AE07-47F9B1FC0603}" type="datetimeFigureOut">
              <a:rPr lang="el-GR" smtClean="0"/>
              <a:pPr/>
              <a:t>2/4/2013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65E0C-0C62-4511-A1AD-0155C72D6112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13365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DBC1A-4B29-435D-AE07-47F9B1FC0603}" type="datetimeFigureOut">
              <a:rPr lang="el-GR" smtClean="0"/>
              <a:pPr/>
              <a:t>2/4/2013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65E0C-0C62-4511-A1AD-0155C72D6112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10292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DBC1A-4B29-435D-AE07-47F9B1FC0603}" type="datetimeFigureOut">
              <a:rPr lang="el-GR" smtClean="0"/>
              <a:pPr/>
              <a:t>2/4/2013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65E0C-0C62-4511-A1AD-0155C72D6112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31673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DBC1A-4B29-435D-AE07-47F9B1FC0603}" type="datetimeFigureOut">
              <a:rPr lang="el-GR" smtClean="0"/>
              <a:pPr/>
              <a:t>2/4/2013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65E0C-0C62-4511-A1AD-0155C72D6112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40915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DBC1A-4B29-435D-AE07-47F9B1FC0603}" type="datetimeFigureOut">
              <a:rPr lang="el-GR" smtClean="0"/>
              <a:pPr/>
              <a:t>2/4/2013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65E0C-0C62-4511-A1AD-0155C72D6112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02389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DBC1A-4B29-435D-AE07-47F9B1FC0603}" type="datetimeFigureOut">
              <a:rPr lang="el-GR" smtClean="0"/>
              <a:pPr/>
              <a:t>2/4/2013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65E0C-0C62-4511-A1AD-0155C72D6112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2792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DBC1A-4B29-435D-AE07-47F9B1FC0603}" type="datetimeFigureOut">
              <a:rPr lang="el-GR" smtClean="0"/>
              <a:pPr/>
              <a:t>2/4/2013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65E0C-0C62-4511-A1AD-0155C72D6112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50306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DBC1A-4B29-435D-AE07-47F9B1FC0603}" type="datetimeFigureOut">
              <a:rPr lang="el-GR" smtClean="0"/>
              <a:pPr/>
              <a:t>2/4/2013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265E0C-0C62-4511-A1AD-0155C72D6112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78776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EDBC1A-4B29-435D-AE07-47F9B1FC0603}" type="datetimeFigureOut">
              <a:rPr lang="el-GR" smtClean="0"/>
              <a:pPr/>
              <a:t>2/4/2013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265E0C-0C62-4511-A1AD-0155C72D6112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19636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hyperlink" Target="javascript:edit(9706)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0.tqn.com/d/webclipart/1/0/Y/n/4/pencil-case.gif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png"/><Relationship Id="rId4" Type="http://schemas.openxmlformats.org/officeDocument/2006/relationships/image" Target="../media/image10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Year 3 – Unit 11</a:t>
            </a:r>
            <a:endParaRPr lang="en-US" b="1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179512" y="4509120"/>
            <a:ext cx="7772400" cy="1500187"/>
          </a:xfrm>
        </p:spPr>
        <p:txBody>
          <a:bodyPr/>
          <a:lstStyle/>
          <a:p>
            <a:r>
              <a:rPr lang="en-US" i="1" dirty="0" smtClean="0"/>
              <a:t>Presentation designed by the English Curriculum Development team, Cyprus Ministry of Education and Culture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NAP082\AppData\Local\Microsoft\Windows\Temporary Internet Files\Content.IE5\AYOH8CXC\MC900433856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348880"/>
            <a:ext cx="4320480" cy="4320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NAP082\AppData\Local\Microsoft\Windows\Temporary Internet Files\Content.IE5\AYOH8CXC\MC900445090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9863" y="1268760"/>
            <a:ext cx="1475842" cy="1641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Comic Sans MS" pitchFamily="66" charset="0"/>
              </a:rPr>
              <a:t>Where is the mouse?</a:t>
            </a:r>
            <a:endParaRPr lang="el-GR" b="1" dirty="0">
              <a:latin typeface="Comic Sans MS" pitchFamily="66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3851920" y="2132856"/>
            <a:ext cx="5112568" cy="3993307"/>
          </a:xfrm>
        </p:spPr>
        <p:txBody>
          <a:bodyPr>
            <a:normAutofit/>
          </a:bodyPr>
          <a:lstStyle/>
          <a:p>
            <a:r>
              <a:rPr lang="en-US" sz="4400" dirty="0" smtClean="0">
                <a:latin typeface="Comic Sans MS" pitchFamily="66" charset="0"/>
              </a:rPr>
              <a:t>It’s </a:t>
            </a:r>
            <a:r>
              <a:rPr lang="en-US" sz="4400" b="1" dirty="0" smtClean="0">
                <a:solidFill>
                  <a:srgbClr val="FF0000"/>
                </a:solidFill>
                <a:latin typeface="Comic Sans MS" pitchFamily="66" charset="0"/>
              </a:rPr>
              <a:t>on</a:t>
            </a:r>
            <a:r>
              <a:rPr lang="en-US" sz="4400" dirty="0" smtClean="0">
                <a:latin typeface="Comic Sans MS" pitchFamily="66" charset="0"/>
              </a:rPr>
              <a:t> the house.</a:t>
            </a:r>
            <a:endParaRPr lang="el-GR" sz="4400" dirty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721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Comic Sans MS" pitchFamily="66" charset="0"/>
              </a:rPr>
              <a:t>Where is the mouse?</a:t>
            </a:r>
            <a:endParaRPr lang="el-GR" b="1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67944" y="1600200"/>
            <a:ext cx="4618856" cy="4525963"/>
          </a:xfrm>
        </p:spPr>
        <p:txBody>
          <a:bodyPr/>
          <a:lstStyle/>
          <a:p>
            <a:pPr lvl="0"/>
            <a:r>
              <a:rPr lang="en-US" sz="4400" dirty="0">
                <a:solidFill>
                  <a:prstClr val="black"/>
                </a:solidFill>
                <a:latin typeface="Comic Sans MS" pitchFamily="66" charset="0"/>
              </a:rPr>
              <a:t>It’s</a:t>
            </a:r>
            <a:r>
              <a:rPr lang="en-US" sz="4400" dirty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en-US" sz="4400" b="1" dirty="0" smtClean="0">
                <a:solidFill>
                  <a:srgbClr val="FF0000"/>
                </a:solidFill>
                <a:latin typeface="Comic Sans MS" pitchFamily="66" charset="0"/>
              </a:rPr>
              <a:t>in</a:t>
            </a:r>
            <a:r>
              <a:rPr lang="en-US" sz="4400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en-US" sz="4400" dirty="0">
                <a:solidFill>
                  <a:prstClr val="black"/>
                </a:solidFill>
                <a:latin typeface="Comic Sans MS" pitchFamily="66" charset="0"/>
              </a:rPr>
              <a:t>the </a:t>
            </a:r>
            <a:r>
              <a:rPr lang="en-US" sz="4400" dirty="0" smtClean="0">
                <a:solidFill>
                  <a:prstClr val="black"/>
                </a:solidFill>
                <a:latin typeface="Comic Sans MS" pitchFamily="66" charset="0"/>
              </a:rPr>
              <a:t>car.</a:t>
            </a:r>
            <a:endParaRPr lang="el-GR" sz="4400" dirty="0">
              <a:solidFill>
                <a:prstClr val="black"/>
              </a:solidFill>
              <a:latin typeface="Comic Sans MS" pitchFamily="66" charset="0"/>
            </a:endParaRPr>
          </a:p>
          <a:p>
            <a:pPr marL="0" indent="0">
              <a:buNone/>
            </a:pPr>
            <a:endParaRPr lang="el-G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329" y="2060848"/>
            <a:ext cx="4159071" cy="3528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73554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Comic Sans MS" pitchFamily="66" charset="0"/>
              </a:rPr>
              <a:t>Where is the mouse?</a:t>
            </a:r>
            <a:endParaRPr lang="el-GR" b="1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67944" y="2060849"/>
            <a:ext cx="4892352" cy="1872208"/>
          </a:xfrm>
        </p:spPr>
        <p:txBody>
          <a:bodyPr/>
          <a:lstStyle/>
          <a:p>
            <a:pPr lvl="0"/>
            <a:r>
              <a:rPr lang="en-US" sz="4400" dirty="0">
                <a:solidFill>
                  <a:prstClr val="black"/>
                </a:solidFill>
                <a:latin typeface="Comic Sans MS" pitchFamily="66" charset="0"/>
              </a:rPr>
              <a:t>It’s </a:t>
            </a:r>
            <a:r>
              <a:rPr lang="en-US" sz="4400" b="1" dirty="0" smtClean="0">
                <a:solidFill>
                  <a:srgbClr val="FF0000"/>
                </a:solidFill>
                <a:latin typeface="Comic Sans MS" pitchFamily="66" charset="0"/>
              </a:rPr>
              <a:t>on</a:t>
            </a:r>
            <a:r>
              <a:rPr lang="en-US" sz="4400" dirty="0" smtClean="0">
                <a:solidFill>
                  <a:prstClr val="black"/>
                </a:solidFill>
                <a:latin typeface="Comic Sans MS" pitchFamily="66" charset="0"/>
              </a:rPr>
              <a:t> the train.</a:t>
            </a:r>
            <a:endParaRPr lang="el-GR" sz="4400" dirty="0">
              <a:solidFill>
                <a:prstClr val="black"/>
              </a:solidFill>
              <a:latin typeface="Comic Sans MS" pitchFamily="66" charset="0"/>
            </a:endParaRPr>
          </a:p>
          <a:p>
            <a:endParaRPr lang="el-G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924944"/>
            <a:ext cx="4795541" cy="2561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556792"/>
            <a:ext cx="1475360" cy="16399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78576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Comic Sans MS" pitchFamily="66" charset="0"/>
              </a:rPr>
              <a:t>Where is the mouse?</a:t>
            </a:r>
            <a:endParaRPr lang="el-GR" b="1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95936" y="2060849"/>
            <a:ext cx="4964360" cy="1872208"/>
          </a:xfrm>
        </p:spPr>
        <p:txBody>
          <a:bodyPr/>
          <a:lstStyle/>
          <a:p>
            <a:pPr lvl="0"/>
            <a:r>
              <a:rPr lang="en-US" sz="4400" dirty="0">
                <a:solidFill>
                  <a:prstClr val="black"/>
                </a:solidFill>
                <a:latin typeface="Comic Sans MS" pitchFamily="66" charset="0"/>
              </a:rPr>
              <a:t>It’s </a:t>
            </a:r>
            <a:r>
              <a:rPr lang="en-US" sz="4400" b="1" dirty="0" smtClean="0">
                <a:solidFill>
                  <a:srgbClr val="FF0000"/>
                </a:solidFill>
                <a:latin typeface="Comic Sans MS" pitchFamily="66" charset="0"/>
              </a:rPr>
              <a:t>under</a:t>
            </a:r>
            <a:r>
              <a:rPr lang="en-US" sz="4400" dirty="0" smtClean="0">
                <a:solidFill>
                  <a:prstClr val="black"/>
                </a:solidFill>
                <a:latin typeface="Comic Sans MS" pitchFamily="66" charset="0"/>
              </a:rPr>
              <a:t> the chair.</a:t>
            </a:r>
            <a:endParaRPr lang="el-GR" sz="4400" dirty="0">
              <a:solidFill>
                <a:prstClr val="black"/>
              </a:solidFill>
              <a:latin typeface="Comic Sans MS" pitchFamily="66" charset="0"/>
            </a:endParaRPr>
          </a:p>
          <a:p>
            <a:endParaRPr lang="el-GR" dirty="0"/>
          </a:p>
        </p:txBody>
      </p:sp>
      <p:pic>
        <p:nvPicPr>
          <p:cNvPr id="6" name="il_fi" descr="http://www.clipartpal.com/_thumbs/pd/education/student_chair_angle_view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2204864"/>
            <a:ext cx="2654865" cy="3384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3933056"/>
            <a:ext cx="1475360" cy="16399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78576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Comic Sans MS" pitchFamily="66" charset="0"/>
              </a:rPr>
              <a:t>Where is the mouse?</a:t>
            </a:r>
            <a:endParaRPr lang="el-GR" b="1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95936" y="2060849"/>
            <a:ext cx="4964360" cy="1872208"/>
          </a:xfrm>
        </p:spPr>
        <p:txBody>
          <a:bodyPr/>
          <a:lstStyle/>
          <a:p>
            <a:pPr lvl="0"/>
            <a:r>
              <a:rPr lang="en-US" sz="4400" dirty="0">
                <a:solidFill>
                  <a:prstClr val="black"/>
                </a:solidFill>
                <a:latin typeface="Comic Sans MS" pitchFamily="66" charset="0"/>
              </a:rPr>
              <a:t>It’s </a:t>
            </a:r>
            <a:r>
              <a:rPr lang="en-US" sz="4400" b="1" dirty="0" smtClean="0">
                <a:solidFill>
                  <a:srgbClr val="FF0000"/>
                </a:solidFill>
                <a:latin typeface="Comic Sans MS" pitchFamily="66" charset="0"/>
              </a:rPr>
              <a:t>on</a:t>
            </a:r>
            <a:r>
              <a:rPr lang="en-US" sz="4400" dirty="0" smtClean="0">
                <a:solidFill>
                  <a:prstClr val="black"/>
                </a:solidFill>
                <a:latin typeface="Comic Sans MS" pitchFamily="66" charset="0"/>
              </a:rPr>
              <a:t> the book.</a:t>
            </a:r>
            <a:endParaRPr lang="el-GR" sz="4400" dirty="0">
              <a:solidFill>
                <a:prstClr val="black"/>
              </a:solidFill>
              <a:latin typeface="Comic Sans MS" pitchFamily="66" charset="0"/>
            </a:endParaRPr>
          </a:p>
          <a:p>
            <a:endParaRPr lang="el-GR" dirty="0"/>
          </a:p>
        </p:txBody>
      </p:sp>
      <p:pic>
        <p:nvPicPr>
          <p:cNvPr id="3075" name="Picture 3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2492896"/>
            <a:ext cx="1475360" cy="16399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 descr="Open Book Clip Ar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7483647" y="-752475"/>
            <a:ext cx="2857500" cy="1476375"/>
          </a:xfrm>
          <a:prstGeom prst="rect">
            <a:avLst/>
          </a:prstGeom>
          <a:noFill/>
        </p:spPr>
      </p:pic>
      <p:pic>
        <p:nvPicPr>
          <p:cNvPr id="7" name="Picture 6" descr="Open Book Clip Art">
            <a:hlinkClick r:id="rId4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3933056"/>
            <a:ext cx="3217540" cy="1477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78576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Comic Sans MS" pitchFamily="66" charset="0"/>
              </a:rPr>
              <a:t>Where is the mouse?</a:t>
            </a:r>
            <a:endParaRPr lang="el-GR" b="1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9640" y="2132856"/>
            <a:ext cx="4964360" cy="1872208"/>
          </a:xfrm>
        </p:spPr>
        <p:txBody>
          <a:bodyPr/>
          <a:lstStyle/>
          <a:p>
            <a:pPr lvl="0"/>
            <a:r>
              <a:rPr lang="en-US" sz="4400" dirty="0">
                <a:solidFill>
                  <a:prstClr val="black"/>
                </a:solidFill>
                <a:latin typeface="Comic Sans MS" pitchFamily="66" charset="0"/>
              </a:rPr>
              <a:t>It’s </a:t>
            </a:r>
            <a:r>
              <a:rPr lang="en-US" sz="4400" b="1" dirty="0" smtClean="0">
                <a:solidFill>
                  <a:srgbClr val="FF0000"/>
                </a:solidFill>
                <a:latin typeface="Comic Sans MS" pitchFamily="66" charset="0"/>
              </a:rPr>
              <a:t>on</a:t>
            </a:r>
            <a:r>
              <a:rPr lang="en-US" sz="4400" dirty="0" smtClean="0">
                <a:solidFill>
                  <a:prstClr val="black"/>
                </a:solidFill>
                <a:latin typeface="Comic Sans MS" pitchFamily="66" charset="0"/>
              </a:rPr>
              <a:t> the car.</a:t>
            </a:r>
            <a:endParaRPr lang="el-GR" sz="4400" dirty="0">
              <a:solidFill>
                <a:prstClr val="black"/>
              </a:solidFill>
              <a:latin typeface="Comic Sans MS" pitchFamily="66" charset="0"/>
            </a:endParaRPr>
          </a:p>
          <a:p>
            <a:endParaRPr lang="el-GR" dirty="0"/>
          </a:p>
        </p:txBody>
      </p:sp>
      <p:pic>
        <p:nvPicPr>
          <p:cNvPr id="3075" name="Picture 3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2348880"/>
            <a:ext cx="1475360" cy="16399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 descr="Open Book Clip Ar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7483647" y="-752475"/>
            <a:ext cx="2857500" cy="1476375"/>
          </a:xfrm>
          <a:prstGeom prst="rect">
            <a:avLst/>
          </a:prstGeom>
          <a:noFill/>
        </p:spPr>
      </p:pic>
      <p:pic>
        <p:nvPicPr>
          <p:cNvPr id="8" name="il_fi" descr="http://www.arthursclipart.org/toys/toyscol/car01.gif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3933056"/>
            <a:ext cx="3744416" cy="1160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78576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Comic Sans MS" pitchFamily="66" charset="0"/>
              </a:rPr>
              <a:t>Where is the mouse?</a:t>
            </a:r>
            <a:endParaRPr lang="el-GR" b="1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03848" y="5085184"/>
            <a:ext cx="5472608" cy="1296144"/>
          </a:xfrm>
        </p:spPr>
        <p:txBody>
          <a:bodyPr>
            <a:normAutofit fontScale="92500"/>
          </a:bodyPr>
          <a:lstStyle/>
          <a:p>
            <a:pPr lvl="0"/>
            <a:r>
              <a:rPr lang="en-US" sz="4400" dirty="0">
                <a:solidFill>
                  <a:prstClr val="black"/>
                </a:solidFill>
                <a:latin typeface="Comic Sans MS" pitchFamily="66" charset="0"/>
              </a:rPr>
              <a:t>It’s </a:t>
            </a:r>
            <a:r>
              <a:rPr lang="en-US" sz="4400" b="1" dirty="0" smtClean="0">
                <a:solidFill>
                  <a:srgbClr val="FF0000"/>
                </a:solidFill>
                <a:latin typeface="Comic Sans MS" pitchFamily="66" charset="0"/>
              </a:rPr>
              <a:t>under</a:t>
            </a:r>
            <a:r>
              <a:rPr lang="en-US" sz="4400" dirty="0" smtClean="0">
                <a:solidFill>
                  <a:prstClr val="black"/>
                </a:solidFill>
                <a:latin typeface="Comic Sans MS" pitchFamily="66" charset="0"/>
              </a:rPr>
              <a:t> the desk.</a:t>
            </a:r>
            <a:endParaRPr lang="el-GR" sz="4400" dirty="0">
              <a:solidFill>
                <a:prstClr val="black"/>
              </a:solidFill>
              <a:latin typeface="Comic Sans MS" pitchFamily="66" charset="0"/>
            </a:endParaRPr>
          </a:p>
          <a:p>
            <a:endParaRPr lang="el-GR" dirty="0"/>
          </a:p>
        </p:txBody>
      </p:sp>
      <p:pic>
        <p:nvPicPr>
          <p:cNvPr id="1026" name="Picture 2" descr="Open Book Clip Ar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7483647" y="-752475"/>
            <a:ext cx="2857500" cy="1476375"/>
          </a:xfrm>
          <a:prstGeom prst="rect">
            <a:avLst/>
          </a:prstGeom>
          <a:noFill/>
        </p:spPr>
      </p:pic>
      <p:pic>
        <p:nvPicPr>
          <p:cNvPr id="7" name="il_fi" descr="http://images.all-free-download.com/images/graphicmedium/furniture_school_desk_clip_art_26242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2420888"/>
            <a:ext cx="3024336" cy="270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Grp="1" noChangeAspect="1" noChangeArrowheads="1"/>
          </p:cNvPicPr>
          <p:nvPr>
            <p:ph sz="half"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3717032"/>
            <a:ext cx="1008112" cy="1120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78576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Comic Sans MS" pitchFamily="66" charset="0"/>
              </a:rPr>
              <a:t>Where is the mouse?</a:t>
            </a:r>
            <a:endParaRPr lang="el-GR" b="1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99792" y="5085184"/>
            <a:ext cx="5976664" cy="1296144"/>
          </a:xfrm>
        </p:spPr>
        <p:txBody>
          <a:bodyPr>
            <a:normAutofit fontScale="92500"/>
          </a:bodyPr>
          <a:lstStyle/>
          <a:p>
            <a:pPr lvl="0"/>
            <a:r>
              <a:rPr lang="en-US" sz="4400" dirty="0">
                <a:solidFill>
                  <a:prstClr val="black"/>
                </a:solidFill>
                <a:latin typeface="Comic Sans MS" pitchFamily="66" charset="0"/>
              </a:rPr>
              <a:t>It’s </a:t>
            </a:r>
            <a:r>
              <a:rPr lang="en-US" sz="4400" b="1" dirty="0" smtClean="0">
                <a:solidFill>
                  <a:srgbClr val="FF0000"/>
                </a:solidFill>
                <a:latin typeface="Comic Sans MS" pitchFamily="66" charset="0"/>
              </a:rPr>
              <a:t>in</a:t>
            </a:r>
            <a:r>
              <a:rPr lang="en-US" sz="4400" dirty="0" smtClean="0">
                <a:solidFill>
                  <a:prstClr val="black"/>
                </a:solidFill>
                <a:latin typeface="Comic Sans MS" pitchFamily="66" charset="0"/>
              </a:rPr>
              <a:t> the pencil case.</a:t>
            </a:r>
            <a:endParaRPr lang="el-GR" sz="4400" dirty="0">
              <a:solidFill>
                <a:prstClr val="black"/>
              </a:solidFill>
              <a:latin typeface="Comic Sans MS" pitchFamily="66" charset="0"/>
            </a:endParaRPr>
          </a:p>
          <a:p>
            <a:endParaRPr lang="el-GR" dirty="0"/>
          </a:p>
        </p:txBody>
      </p:sp>
      <p:pic>
        <p:nvPicPr>
          <p:cNvPr id="1026" name="Picture 2" descr="Open Book Clip Ar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7483647" y="-752475"/>
            <a:ext cx="2857500" cy="1476375"/>
          </a:xfrm>
          <a:prstGeom prst="rect">
            <a:avLst/>
          </a:prstGeom>
          <a:noFill/>
        </p:spPr>
      </p:pic>
      <p:pic>
        <p:nvPicPr>
          <p:cNvPr id="8" name="Picture 7" descr="Clip Art of a Pencil Case">
            <a:hlinkClick r:id="rId3" tgtFrame="&quot;_blank&quot;" tooltip="&quot;View Full-Size&quot;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9552" y="2924944"/>
            <a:ext cx="3481754" cy="2227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5" name="Picture 3"/>
          <p:cNvPicPr>
            <a:picLocks noGrp="1" noChangeAspect="1" noChangeArrowheads="1"/>
          </p:cNvPicPr>
          <p:nvPr>
            <p:ph sz="half" idx="1"/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2996952"/>
            <a:ext cx="1008112" cy="1120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78576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953</TotalTime>
  <Words>101</Words>
  <Application>Microsoft Office PowerPoint</Application>
  <PresentationFormat>On-screen Show (4:3)</PresentationFormat>
  <Paragraphs>18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Year 3 – Unit 11</vt:lpstr>
      <vt:lpstr>Where is the mouse?</vt:lpstr>
      <vt:lpstr>Where is the mouse?</vt:lpstr>
      <vt:lpstr>Where is the mouse?</vt:lpstr>
      <vt:lpstr>Where is the mouse?</vt:lpstr>
      <vt:lpstr>Where is the mouse?</vt:lpstr>
      <vt:lpstr>Where is the mouse?</vt:lpstr>
      <vt:lpstr>Where is the mouse?</vt:lpstr>
      <vt:lpstr>Where is the mouse?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Where is the mouse?</dc:title>
  <dc:creator>nap</dc:creator>
  <cp:lastModifiedBy>Student</cp:lastModifiedBy>
  <cp:revision>4</cp:revision>
  <dcterms:created xsi:type="dcterms:W3CDTF">2012-02-29T06:51:53Z</dcterms:created>
  <dcterms:modified xsi:type="dcterms:W3CDTF">2013-04-02T05:34:56Z</dcterms:modified>
</cp:coreProperties>
</file>