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65" r:id="rId3"/>
    <p:sldId id="266" r:id="rId4"/>
    <p:sldId id="267" r:id="rId5"/>
    <p:sldId id="268" r:id="rId6"/>
    <p:sldId id="280" r:id="rId7"/>
    <p:sldId id="269" r:id="rId8"/>
    <p:sldId id="270" r:id="rId9"/>
    <p:sldId id="271" r:id="rId10"/>
    <p:sldId id="272" r:id="rId11"/>
    <p:sldId id="273" r:id="rId12"/>
    <p:sldId id="274" r:id="rId13"/>
    <p:sldId id="275" r:id="rId14"/>
    <p:sldId id="276" r:id="rId15"/>
    <p:sldId id="277" r:id="rId16"/>
    <p:sldId id="278" r:id="rId17"/>
    <p:sldId id="279" r:id="rId18"/>
    <p:sldId id="264" r:id="rId19"/>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nna Kold" initials="NK" lastIdx="1" clrIdx="0">
    <p:extLst>
      <p:ext uri="{19B8F6BF-5375-455C-9EA6-DF929625EA0E}">
        <p15:presenceInfo xmlns:p15="http://schemas.microsoft.com/office/powerpoint/2012/main" userId="S-1-5-21-1025338278-4165041575-1477631569-40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00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da-DK"/>
              <a:t>Klik for at redigere i master</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a-DK"/>
              <a:t>Klik for at redigere i master</a:t>
            </a:r>
            <a:endParaRPr kumimoji="0" lang="en-US"/>
          </a:p>
        </p:txBody>
      </p:sp>
      <p:sp>
        <p:nvSpPr>
          <p:cNvPr id="30" name="Date Placeholder 29"/>
          <p:cNvSpPr>
            <a:spLocks noGrp="1"/>
          </p:cNvSpPr>
          <p:nvPr>
            <p:ph type="dt" sz="half" idx="10"/>
          </p:nvPr>
        </p:nvSpPr>
        <p:spPr/>
        <p:txBody>
          <a:bodyPr/>
          <a:lstStyle/>
          <a:p>
            <a:fld id="{ABED70E0-23A8-4480-9282-0F64A8C24480}" type="datetimeFigureOut">
              <a:rPr lang="da-DK" smtClean="0"/>
              <a:pPr/>
              <a:t>29-01-2018</a:t>
            </a:fld>
            <a:endParaRPr lang="da-DK" dirty="0"/>
          </a:p>
        </p:txBody>
      </p:sp>
      <p:sp>
        <p:nvSpPr>
          <p:cNvPr id="19" name="Footer Placeholder 18"/>
          <p:cNvSpPr>
            <a:spLocks noGrp="1"/>
          </p:cNvSpPr>
          <p:nvPr>
            <p:ph type="ftr" sz="quarter" idx="11"/>
          </p:nvPr>
        </p:nvSpPr>
        <p:spPr/>
        <p:txBody>
          <a:bodyPr/>
          <a:lstStyle/>
          <a:p>
            <a:endParaRPr lang="da-DK" dirty="0"/>
          </a:p>
        </p:txBody>
      </p:sp>
      <p:sp>
        <p:nvSpPr>
          <p:cNvPr id="27" name="Slide Number Placeholder 26"/>
          <p:cNvSpPr>
            <a:spLocks noGrp="1"/>
          </p:cNvSpPr>
          <p:nvPr>
            <p:ph type="sldNum" sz="quarter" idx="12"/>
          </p:nvPr>
        </p:nvSpPr>
        <p:spPr/>
        <p:txBody>
          <a:bodyPr/>
          <a:lstStyle/>
          <a:p>
            <a:fld id="{FC6BB22E-7704-467C-9050-4A85DDD2E926}" type="slidenum">
              <a:rPr lang="da-DK" smtClean="0"/>
              <a:pPr/>
              <a:t>‹nr.›</a:t>
            </a:fld>
            <a:endParaRPr lang="da-DK"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da-DK"/>
              <a:t>Klik for at redigere i master</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da-DK"/>
              <a:t>Klik for at redigere i master</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kumimoji="0" lang="en-US"/>
          </a:p>
        </p:txBody>
      </p:sp>
      <p:sp>
        <p:nvSpPr>
          <p:cNvPr id="4" name="Date Placeholder 3"/>
          <p:cNvSpPr>
            <a:spLocks noGrp="1"/>
          </p:cNvSpPr>
          <p:nvPr>
            <p:ph type="dt" sz="half" idx="10"/>
          </p:nvPr>
        </p:nvSpPr>
        <p:spPr/>
        <p:txBody>
          <a:bodyPr/>
          <a:lstStyle/>
          <a:p>
            <a:fld id="{ABED70E0-23A8-4480-9282-0F64A8C24480}" type="datetimeFigureOut">
              <a:rPr lang="da-DK" smtClean="0"/>
              <a:pPr/>
              <a:t>29-01-2018</a:t>
            </a:fld>
            <a:endParaRPr lang="da-DK" dirty="0"/>
          </a:p>
        </p:txBody>
      </p:sp>
      <p:sp>
        <p:nvSpPr>
          <p:cNvPr id="5" name="Footer Placeholder 4"/>
          <p:cNvSpPr>
            <a:spLocks noGrp="1"/>
          </p:cNvSpPr>
          <p:nvPr>
            <p:ph type="ftr" sz="quarter" idx="11"/>
          </p:nvPr>
        </p:nvSpPr>
        <p:spPr/>
        <p:txBody>
          <a:bodyPr/>
          <a:lstStyle/>
          <a:p>
            <a:endParaRPr lang="da-DK" dirty="0"/>
          </a:p>
        </p:txBody>
      </p:sp>
      <p:sp>
        <p:nvSpPr>
          <p:cNvPr id="6" name="Slide Number Placeholder 5"/>
          <p:cNvSpPr>
            <a:spLocks noGrp="1"/>
          </p:cNvSpPr>
          <p:nvPr>
            <p:ph type="sldNum" sz="quarter" idx="12"/>
          </p:nvPr>
        </p:nvSpPr>
        <p:spPr/>
        <p:txBody>
          <a:bodyPr/>
          <a:lstStyle/>
          <a:p>
            <a:fld id="{FC6BB22E-7704-467C-9050-4A85DDD2E926}" type="slidenum">
              <a:rPr lang="da-DK" smtClean="0"/>
              <a:pPr/>
              <a:t>‹nr.›</a:t>
            </a:fld>
            <a:endParaRPr lang="da-DK"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da-DK"/>
              <a:t>Klik for at redigere i master</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da-DK"/>
              <a:t>Klik for at redigere i master</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kumimoji="0" lang="en-US"/>
          </a:p>
        </p:txBody>
      </p:sp>
      <p:sp>
        <p:nvSpPr>
          <p:cNvPr id="4" name="Date Placeholder 3"/>
          <p:cNvSpPr>
            <a:spLocks noGrp="1"/>
          </p:cNvSpPr>
          <p:nvPr>
            <p:ph type="dt" sz="half" idx="10"/>
          </p:nvPr>
        </p:nvSpPr>
        <p:spPr/>
        <p:txBody>
          <a:bodyPr/>
          <a:lstStyle/>
          <a:p>
            <a:fld id="{ABED70E0-23A8-4480-9282-0F64A8C24480}" type="datetimeFigureOut">
              <a:rPr lang="da-DK" smtClean="0"/>
              <a:pPr/>
              <a:t>29-01-2018</a:t>
            </a:fld>
            <a:endParaRPr lang="da-DK" dirty="0"/>
          </a:p>
        </p:txBody>
      </p:sp>
      <p:sp>
        <p:nvSpPr>
          <p:cNvPr id="5" name="Footer Placeholder 4"/>
          <p:cNvSpPr>
            <a:spLocks noGrp="1"/>
          </p:cNvSpPr>
          <p:nvPr>
            <p:ph type="ftr" sz="quarter" idx="11"/>
          </p:nvPr>
        </p:nvSpPr>
        <p:spPr/>
        <p:txBody>
          <a:bodyPr/>
          <a:lstStyle/>
          <a:p>
            <a:endParaRPr lang="da-DK" dirty="0"/>
          </a:p>
        </p:txBody>
      </p:sp>
      <p:sp>
        <p:nvSpPr>
          <p:cNvPr id="6" name="Slide Number Placeholder 5"/>
          <p:cNvSpPr>
            <a:spLocks noGrp="1"/>
          </p:cNvSpPr>
          <p:nvPr>
            <p:ph type="sldNum" sz="quarter" idx="12"/>
          </p:nvPr>
        </p:nvSpPr>
        <p:spPr/>
        <p:txBody>
          <a:bodyPr/>
          <a:lstStyle/>
          <a:p>
            <a:fld id="{FC6BB22E-7704-467C-9050-4A85DDD2E926}" type="slidenum">
              <a:rPr lang="da-DK" smtClean="0"/>
              <a:pPr/>
              <a:t>‹nr.›</a:t>
            </a:fld>
            <a:endParaRPr lang="da-DK"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da-DK"/>
              <a:t>Klik for at redigere i master</a:t>
            </a:r>
            <a:endParaRPr kumimoji="0" lang="en-US"/>
          </a:p>
        </p:txBody>
      </p:sp>
      <p:sp>
        <p:nvSpPr>
          <p:cNvPr id="3" name="Content Placeholder 2"/>
          <p:cNvSpPr>
            <a:spLocks noGrp="1"/>
          </p:cNvSpPr>
          <p:nvPr>
            <p:ph idx="1"/>
          </p:nvPr>
        </p:nvSpPr>
        <p:spPr/>
        <p:txBody>
          <a:bodyPr/>
          <a:lstStyle/>
          <a:p>
            <a:pPr lvl="0" eaLnBrk="1" latinLnBrk="0" hangingPunct="1"/>
            <a:r>
              <a:rPr lang="da-DK"/>
              <a:t>Klik for at redigere i master</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kumimoji="0" lang="en-US"/>
          </a:p>
        </p:txBody>
      </p:sp>
      <p:sp>
        <p:nvSpPr>
          <p:cNvPr id="4" name="Date Placeholder 3"/>
          <p:cNvSpPr>
            <a:spLocks noGrp="1"/>
          </p:cNvSpPr>
          <p:nvPr>
            <p:ph type="dt" sz="half" idx="10"/>
          </p:nvPr>
        </p:nvSpPr>
        <p:spPr/>
        <p:txBody>
          <a:bodyPr/>
          <a:lstStyle/>
          <a:p>
            <a:fld id="{ABED70E0-23A8-4480-9282-0F64A8C24480}" type="datetimeFigureOut">
              <a:rPr lang="da-DK" smtClean="0"/>
              <a:pPr/>
              <a:t>29-01-2018</a:t>
            </a:fld>
            <a:endParaRPr lang="da-DK" dirty="0"/>
          </a:p>
        </p:txBody>
      </p:sp>
      <p:sp>
        <p:nvSpPr>
          <p:cNvPr id="5" name="Footer Placeholder 4"/>
          <p:cNvSpPr>
            <a:spLocks noGrp="1"/>
          </p:cNvSpPr>
          <p:nvPr>
            <p:ph type="ftr" sz="quarter" idx="11"/>
          </p:nvPr>
        </p:nvSpPr>
        <p:spPr/>
        <p:txBody>
          <a:bodyPr/>
          <a:lstStyle/>
          <a:p>
            <a:endParaRPr lang="da-DK" dirty="0"/>
          </a:p>
        </p:txBody>
      </p:sp>
      <p:sp>
        <p:nvSpPr>
          <p:cNvPr id="6" name="Slide Number Placeholder 5"/>
          <p:cNvSpPr>
            <a:spLocks noGrp="1"/>
          </p:cNvSpPr>
          <p:nvPr>
            <p:ph type="sldNum" sz="quarter" idx="12"/>
          </p:nvPr>
        </p:nvSpPr>
        <p:spPr/>
        <p:txBody>
          <a:bodyPr/>
          <a:lstStyle/>
          <a:p>
            <a:fld id="{FC6BB22E-7704-467C-9050-4A85DDD2E926}" type="slidenum">
              <a:rPr lang="da-DK" smtClean="0"/>
              <a:pPr/>
              <a:t>‹nr.›</a:t>
            </a:fld>
            <a:endParaRPr lang="da-DK"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da-DK"/>
              <a:t>Klik for at redigere i master</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a-DK"/>
              <a:t>Klik for at redigere i master</a:t>
            </a:r>
          </a:p>
        </p:txBody>
      </p:sp>
      <p:sp>
        <p:nvSpPr>
          <p:cNvPr id="4" name="Date Placeholder 3"/>
          <p:cNvSpPr>
            <a:spLocks noGrp="1"/>
          </p:cNvSpPr>
          <p:nvPr>
            <p:ph type="dt" sz="half" idx="10"/>
          </p:nvPr>
        </p:nvSpPr>
        <p:spPr/>
        <p:txBody>
          <a:bodyPr/>
          <a:lstStyle/>
          <a:p>
            <a:fld id="{ABED70E0-23A8-4480-9282-0F64A8C24480}" type="datetimeFigureOut">
              <a:rPr lang="da-DK" smtClean="0"/>
              <a:pPr/>
              <a:t>29-01-2018</a:t>
            </a:fld>
            <a:endParaRPr lang="da-DK" dirty="0"/>
          </a:p>
        </p:txBody>
      </p:sp>
      <p:sp>
        <p:nvSpPr>
          <p:cNvPr id="5" name="Footer Placeholder 4"/>
          <p:cNvSpPr>
            <a:spLocks noGrp="1"/>
          </p:cNvSpPr>
          <p:nvPr>
            <p:ph type="ftr" sz="quarter" idx="11"/>
          </p:nvPr>
        </p:nvSpPr>
        <p:spPr/>
        <p:txBody>
          <a:bodyPr/>
          <a:lstStyle/>
          <a:p>
            <a:endParaRPr lang="da-DK" dirty="0"/>
          </a:p>
        </p:txBody>
      </p:sp>
      <p:sp>
        <p:nvSpPr>
          <p:cNvPr id="6" name="Slide Number Placeholder 5"/>
          <p:cNvSpPr>
            <a:spLocks noGrp="1"/>
          </p:cNvSpPr>
          <p:nvPr>
            <p:ph type="sldNum" sz="quarter" idx="12"/>
          </p:nvPr>
        </p:nvSpPr>
        <p:spPr/>
        <p:txBody>
          <a:bodyPr/>
          <a:lstStyle/>
          <a:p>
            <a:fld id="{FC6BB22E-7704-467C-9050-4A85DDD2E926}" type="slidenum">
              <a:rPr lang="da-DK" smtClean="0"/>
              <a:pPr/>
              <a:t>‹nr.›</a:t>
            </a:fld>
            <a:endParaRPr lang="da-DK"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da-DK"/>
              <a:t>Klik for at redigere i master</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da-DK"/>
              <a:t>Klik for at redigere i master</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da-DK"/>
              <a:t>Klik for at redigere i master</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kumimoji="0" lang="en-US"/>
          </a:p>
        </p:txBody>
      </p:sp>
      <p:sp>
        <p:nvSpPr>
          <p:cNvPr id="5" name="Date Placeholder 4"/>
          <p:cNvSpPr>
            <a:spLocks noGrp="1"/>
          </p:cNvSpPr>
          <p:nvPr>
            <p:ph type="dt" sz="half" idx="10"/>
          </p:nvPr>
        </p:nvSpPr>
        <p:spPr/>
        <p:txBody>
          <a:bodyPr/>
          <a:lstStyle/>
          <a:p>
            <a:fld id="{ABED70E0-23A8-4480-9282-0F64A8C24480}" type="datetimeFigureOut">
              <a:rPr lang="da-DK" smtClean="0"/>
              <a:pPr/>
              <a:t>29-01-2018</a:t>
            </a:fld>
            <a:endParaRPr lang="da-DK" dirty="0"/>
          </a:p>
        </p:txBody>
      </p:sp>
      <p:sp>
        <p:nvSpPr>
          <p:cNvPr id="6" name="Footer Placeholder 5"/>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p>
            <a:fld id="{FC6BB22E-7704-467C-9050-4A85DDD2E926}" type="slidenum">
              <a:rPr lang="da-DK" smtClean="0"/>
              <a:pPr/>
              <a:t>‹nr.›</a:t>
            </a:fld>
            <a:endParaRPr lang="da-DK"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da-DK"/>
              <a:t>Klik for at redigere i master</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da-DK"/>
              <a:t>Klik for at redigere i master</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da-DK"/>
              <a:t>Klik for at redigere i master</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da-DK"/>
              <a:t>Klik for at redigere i master</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da-DK"/>
              <a:t>Klik for at redigere i master</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kumimoji="0" lang="en-US"/>
          </a:p>
        </p:txBody>
      </p:sp>
      <p:sp>
        <p:nvSpPr>
          <p:cNvPr id="7" name="Date Placeholder 6"/>
          <p:cNvSpPr>
            <a:spLocks noGrp="1"/>
          </p:cNvSpPr>
          <p:nvPr>
            <p:ph type="dt" sz="half" idx="10"/>
          </p:nvPr>
        </p:nvSpPr>
        <p:spPr/>
        <p:txBody>
          <a:bodyPr/>
          <a:lstStyle/>
          <a:p>
            <a:fld id="{ABED70E0-23A8-4480-9282-0F64A8C24480}" type="datetimeFigureOut">
              <a:rPr lang="da-DK" smtClean="0"/>
              <a:pPr/>
              <a:t>29-01-2018</a:t>
            </a:fld>
            <a:endParaRPr lang="da-DK" dirty="0"/>
          </a:p>
        </p:txBody>
      </p:sp>
      <p:sp>
        <p:nvSpPr>
          <p:cNvPr id="8" name="Footer Placeholder 7"/>
          <p:cNvSpPr>
            <a:spLocks noGrp="1"/>
          </p:cNvSpPr>
          <p:nvPr>
            <p:ph type="ftr" sz="quarter" idx="11"/>
          </p:nvPr>
        </p:nvSpPr>
        <p:spPr/>
        <p:txBody>
          <a:bodyPr/>
          <a:lstStyle/>
          <a:p>
            <a:endParaRPr lang="da-DK" dirty="0"/>
          </a:p>
        </p:txBody>
      </p:sp>
      <p:sp>
        <p:nvSpPr>
          <p:cNvPr id="9" name="Slide Number Placeholder 8"/>
          <p:cNvSpPr>
            <a:spLocks noGrp="1"/>
          </p:cNvSpPr>
          <p:nvPr>
            <p:ph type="sldNum" sz="quarter" idx="12"/>
          </p:nvPr>
        </p:nvSpPr>
        <p:spPr/>
        <p:txBody>
          <a:bodyPr/>
          <a:lstStyle/>
          <a:p>
            <a:fld id="{FC6BB22E-7704-467C-9050-4A85DDD2E926}" type="slidenum">
              <a:rPr lang="da-DK" smtClean="0"/>
              <a:pPr/>
              <a:t>‹nr.›</a:t>
            </a:fld>
            <a:endParaRPr lang="da-DK"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da-DK"/>
              <a:t>Klik for at redigere i master</a:t>
            </a:r>
            <a:endParaRPr kumimoji="0" lang="en-US"/>
          </a:p>
        </p:txBody>
      </p:sp>
      <p:sp>
        <p:nvSpPr>
          <p:cNvPr id="3" name="Date Placeholder 2"/>
          <p:cNvSpPr>
            <a:spLocks noGrp="1"/>
          </p:cNvSpPr>
          <p:nvPr>
            <p:ph type="dt" sz="half" idx="10"/>
          </p:nvPr>
        </p:nvSpPr>
        <p:spPr/>
        <p:txBody>
          <a:bodyPr/>
          <a:lstStyle/>
          <a:p>
            <a:fld id="{ABED70E0-23A8-4480-9282-0F64A8C24480}" type="datetimeFigureOut">
              <a:rPr lang="da-DK" smtClean="0"/>
              <a:pPr/>
              <a:t>29-01-2018</a:t>
            </a:fld>
            <a:endParaRPr lang="da-DK" dirty="0"/>
          </a:p>
        </p:txBody>
      </p:sp>
      <p:sp>
        <p:nvSpPr>
          <p:cNvPr id="4" name="Footer Placeholder 3"/>
          <p:cNvSpPr>
            <a:spLocks noGrp="1"/>
          </p:cNvSpPr>
          <p:nvPr>
            <p:ph type="ftr" sz="quarter" idx="11"/>
          </p:nvPr>
        </p:nvSpPr>
        <p:spPr/>
        <p:txBody>
          <a:bodyPr/>
          <a:lstStyle/>
          <a:p>
            <a:endParaRPr lang="da-DK" dirty="0"/>
          </a:p>
        </p:txBody>
      </p:sp>
      <p:sp>
        <p:nvSpPr>
          <p:cNvPr id="5" name="Slide Number Placeholder 4"/>
          <p:cNvSpPr>
            <a:spLocks noGrp="1"/>
          </p:cNvSpPr>
          <p:nvPr>
            <p:ph type="sldNum" sz="quarter" idx="12"/>
          </p:nvPr>
        </p:nvSpPr>
        <p:spPr/>
        <p:txBody>
          <a:bodyPr/>
          <a:lstStyle/>
          <a:p>
            <a:fld id="{FC6BB22E-7704-467C-9050-4A85DDD2E926}" type="slidenum">
              <a:rPr lang="da-DK" smtClean="0"/>
              <a:pPr/>
              <a:t>‹nr.›</a:t>
            </a:fld>
            <a:endParaRPr lang="da-DK"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D70E0-23A8-4480-9282-0F64A8C24480}" type="datetimeFigureOut">
              <a:rPr lang="da-DK" smtClean="0"/>
              <a:pPr/>
              <a:t>29-01-2018</a:t>
            </a:fld>
            <a:endParaRPr lang="da-DK" dirty="0"/>
          </a:p>
        </p:txBody>
      </p:sp>
      <p:sp>
        <p:nvSpPr>
          <p:cNvPr id="3" name="Footer Placeholder 2"/>
          <p:cNvSpPr>
            <a:spLocks noGrp="1"/>
          </p:cNvSpPr>
          <p:nvPr>
            <p:ph type="ftr" sz="quarter" idx="11"/>
          </p:nvPr>
        </p:nvSpPr>
        <p:spPr/>
        <p:txBody>
          <a:bodyPr/>
          <a:lstStyle/>
          <a:p>
            <a:endParaRPr lang="da-DK" dirty="0"/>
          </a:p>
        </p:txBody>
      </p:sp>
      <p:sp>
        <p:nvSpPr>
          <p:cNvPr id="4" name="Slide Number Placeholder 3"/>
          <p:cNvSpPr>
            <a:spLocks noGrp="1"/>
          </p:cNvSpPr>
          <p:nvPr>
            <p:ph type="sldNum" sz="quarter" idx="12"/>
          </p:nvPr>
        </p:nvSpPr>
        <p:spPr/>
        <p:txBody>
          <a:bodyPr/>
          <a:lstStyle/>
          <a:p>
            <a:fld id="{FC6BB22E-7704-467C-9050-4A85DDD2E926}" type="slidenum">
              <a:rPr lang="da-DK" smtClean="0"/>
              <a:pPr/>
              <a:t>‹nr.›</a:t>
            </a:fld>
            <a:endParaRPr lang="da-DK"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da-DK"/>
              <a:t>Klik for at redigere i master</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da-DK"/>
              <a:t>Klik for at redigere i master</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da-DK"/>
              <a:t>Klik for at redigere i master</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kumimoji="0" lang="en-US"/>
          </a:p>
        </p:txBody>
      </p:sp>
      <p:sp>
        <p:nvSpPr>
          <p:cNvPr id="5" name="Date Placeholder 4"/>
          <p:cNvSpPr>
            <a:spLocks noGrp="1"/>
          </p:cNvSpPr>
          <p:nvPr>
            <p:ph type="dt" sz="half" idx="10"/>
          </p:nvPr>
        </p:nvSpPr>
        <p:spPr/>
        <p:txBody>
          <a:bodyPr/>
          <a:lstStyle/>
          <a:p>
            <a:fld id="{ABED70E0-23A8-4480-9282-0F64A8C24480}" type="datetimeFigureOut">
              <a:rPr lang="da-DK" smtClean="0"/>
              <a:pPr/>
              <a:t>29-01-2018</a:t>
            </a:fld>
            <a:endParaRPr lang="da-DK" dirty="0"/>
          </a:p>
        </p:txBody>
      </p:sp>
      <p:sp>
        <p:nvSpPr>
          <p:cNvPr id="6" name="Footer Placeholder 5"/>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p>
            <a:fld id="{FC6BB22E-7704-467C-9050-4A85DDD2E926}" type="slidenum">
              <a:rPr lang="da-DK" smtClean="0"/>
              <a:pPr/>
              <a:t>‹nr.›</a:t>
            </a:fld>
            <a:endParaRPr lang="da-DK"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da-DK"/>
              <a:t>Klik for at redigere i master</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da-DK"/>
              <a:t>Klik for at redigere i master</a:t>
            </a:r>
          </a:p>
        </p:txBody>
      </p:sp>
      <p:sp>
        <p:nvSpPr>
          <p:cNvPr id="5" name="Date Placeholder 4"/>
          <p:cNvSpPr>
            <a:spLocks noGrp="1"/>
          </p:cNvSpPr>
          <p:nvPr>
            <p:ph type="dt" sz="half" idx="10"/>
          </p:nvPr>
        </p:nvSpPr>
        <p:spPr/>
        <p:txBody>
          <a:bodyPr/>
          <a:lstStyle/>
          <a:p>
            <a:fld id="{ABED70E0-23A8-4480-9282-0F64A8C24480}" type="datetimeFigureOut">
              <a:rPr lang="da-DK" smtClean="0"/>
              <a:pPr/>
              <a:t>29-01-2018</a:t>
            </a:fld>
            <a:endParaRPr lang="da-DK" dirty="0"/>
          </a:p>
        </p:txBody>
      </p:sp>
      <p:sp>
        <p:nvSpPr>
          <p:cNvPr id="6" name="Footer Placeholder 5"/>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a:xfrm>
            <a:off x="8077200" y="6356350"/>
            <a:ext cx="609600" cy="365125"/>
          </a:xfrm>
        </p:spPr>
        <p:txBody>
          <a:bodyPr/>
          <a:lstStyle/>
          <a:p>
            <a:fld id="{FC6BB22E-7704-467C-9050-4A85DDD2E926}" type="slidenum">
              <a:rPr lang="da-DK" smtClean="0"/>
              <a:pPr/>
              <a:t>‹nr.›</a:t>
            </a:fld>
            <a:endParaRPr lang="da-DK"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da-DK"/>
              <a:t>Klik på ikonet for at tilføje et billede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da-DK"/>
              <a:t>Klik for at redigere i master</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da-DK"/>
              <a:t>Klik for at redigere i master</a:t>
            </a:r>
          </a:p>
          <a:p>
            <a:pPr lvl="1" eaLnBrk="1" latinLnBrk="0" hangingPunct="1"/>
            <a:r>
              <a:rPr kumimoji="0" lang="da-DK"/>
              <a:t>Andet niveau</a:t>
            </a:r>
          </a:p>
          <a:p>
            <a:pPr lvl="2" eaLnBrk="1" latinLnBrk="0" hangingPunct="1"/>
            <a:r>
              <a:rPr kumimoji="0" lang="da-DK"/>
              <a:t>Tredje niveau</a:t>
            </a:r>
          </a:p>
          <a:p>
            <a:pPr lvl="3" eaLnBrk="1" latinLnBrk="0" hangingPunct="1"/>
            <a:r>
              <a:rPr kumimoji="0" lang="da-DK"/>
              <a:t>Fjerde niveau</a:t>
            </a:r>
          </a:p>
          <a:p>
            <a:pPr lvl="4" eaLnBrk="1" latinLnBrk="0" hangingPunct="1"/>
            <a:r>
              <a:rPr kumimoji="0" lang="da-DK"/>
              <a:t>Femte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BED70E0-23A8-4480-9282-0F64A8C24480}" type="datetimeFigureOut">
              <a:rPr lang="da-DK" smtClean="0"/>
              <a:pPr/>
              <a:t>29-01-2018</a:t>
            </a:fld>
            <a:endParaRPr lang="da-DK"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da-DK"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C6BB22E-7704-467C-9050-4A85DDD2E926}" type="slidenum">
              <a:rPr lang="da-DK" smtClean="0"/>
              <a:pPr/>
              <a:t>‹nr.›</a:t>
            </a:fld>
            <a:endParaRPr lang="da-DK"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504" y="692696"/>
            <a:ext cx="8568952" cy="864096"/>
          </a:xfrm>
        </p:spPr>
        <p:txBody>
          <a:bodyPr>
            <a:normAutofit fontScale="90000"/>
          </a:bodyPr>
          <a:lstStyle/>
          <a:p>
            <a:pPr algn="ctr"/>
            <a:r>
              <a:rPr lang="da-DK" altLang="da-DK" sz="3200" dirty="0"/>
              <a:t>Velkommen til Samvirkets årsmøde 2018</a:t>
            </a:r>
            <a:br>
              <a:rPr lang="da-DK" altLang="da-DK" sz="3200" dirty="0"/>
            </a:br>
            <a:endParaRPr lang="da-DK" sz="3200" dirty="0"/>
          </a:p>
        </p:txBody>
      </p:sp>
      <p:sp>
        <p:nvSpPr>
          <p:cNvPr id="3" name="Rektangel 2"/>
          <p:cNvSpPr/>
          <p:nvPr/>
        </p:nvSpPr>
        <p:spPr>
          <a:xfrm>
            <a:off x="537424" y="1700808"/>
            <a:ext cx="8352928" cy="3831818"/>
          </a:xfrm>
          <a:prstGeom prst="rect">
            <a:avLst/>
          </a:prstGeom>
        </p:spPr>
        <p:txBody>
          <a:bodyPr wrap="square">
            <a:spAutoFit/>
          </a:bodyPr>
          <a:lstStyle/>
          <a:p>
            <a:pPr>
              <a:lnSpc>
                <a:spcPct val="150000"/>
              </a:lnSpc>
            </a:pPr>
            <a:r>
              <a:rPr lang="da-DK" dirty="0"/>
              <a:t>Kl. 16.30: Indskrivning og kaffe </a:t>
            </a:r>
          </a:p>
          <a:p>
            <a:pPr>
              <a:lnSpc>
                <a:spcPct val="150000"/>
              </a:lnSpc>
            </a:pPr>
            <a:r>
              <a:rPr lang="da-DK" dirty="0"/>
              <a:t>Kl. 17.00: Velkomst og underholdning</a:t>
            </a:r>
          </a:p>
          <a:p>
            <a:pPr>
              <a:lnSpc>
                <a:spcPct val="150000"/>
              </a:lnSpc>
            </a:pPr>
            <a:r>
              <a:rPr lang="da-DK" dirty="0"/>
              <a:t>Kl. 17.15: Tak til Samvirkets styregruppe og valgprocedure. </a:t>
            </a:r>
          </a:p>
          <a:p>
            <a:pPr>
              <a:lnSpc>
                <a:spcPct val="150000"/>
              </a:lnSpc>
            </a:pPr>
            <a:r>
              <a:rPr lang="da-DK" dirty="0"/>
              <a:t>Kl. 17.55: Året der gik</a:t>
            </a:r>
          </a:p>
          <a:p>
            <a:pPr>
              <a:lnSpc>
                <a:spcPct val="150000"/>
              </a:lnSpc>
            </a:pPr>
            <a:r>
              <a:rPr lang="da-DK" dirty="0"/>
              <a:t>Kl. 18.10: Valg</a:t>
            </a:r>
          </a:p>
          <a:p>
            <a:pPr>
              <a:lnSpc>
                <a:spcPct val="150000"/>
              </a:lnSpc>
            </a:pPr>
            <a:r>
              <a:rPr lang="da-DK" dirty="0"/>
              <a:t>Kl. 18.25: Samvirkets Fremtid</a:t>
            </a:r>
          </a:p>
          <a:p>
            <a:pPr>
              <a:lnSpc>
                <a:spcPct val="150000"/>
              </a:lnSpc>
            </a:pPr>
            <a:r>
              <a:rPr lang="da-DK" dirty="0"/>
              <a:t>Kl. 18.55: Overrækkelse af Samvirkets Pris </a:t>
            </a:r>
          </a:p>
          <a:p>
            <a:pPr>
              <a:lnSpc>
                <a:spcPct val="150000"/>
              </a:lnSpc>
            </a:pPr>
            <a:r>
              <a:rPr lang="da-DK" dirty="0"/>
              <a:t>Kl. 19.15: Præsentation af valgresultatet og den nye styregruppe</a:t>
            </a:r>
          </a:p>
          <a:p>
            <a:pPr>
              <a:lnSpc>
                <a:spcPct val="150000"/>
              </a:lnSpc>
            </a:pPr>
            <a:r>
              <a:rPr lang="da-DK" dirty="0"/>
              <a:t>Kl. 19.30: Fællesspisning</a:t>
            </a:r>
          </a:p>
        </p:txBody>
      </p:sp>
      <p:pic>
        <p:nvPicPr>
          <p:cNvPr id="4" name="Picture 2" descr="C:\Users\wiel\AppData\Local\Microsoft\Windows\Temporary Internet Files\Content.Outlook\IMSCBCLX\sam.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10967" y="4797152"/>
            <a:ext cx="1933033" cy="1945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000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0352" y="1316736"/>
            <a:ext cx="7772400" cy="960136"/>
          </a:xfrm>
        </p:spPr>
        <p:txBody>
          <a:bodyPr/>
          <a:lstStyle/>
          <a:p>
            <a:r>
              <a:rPr lang="da-DK" dirty="0"/>
              <a:t>§1 Stemmeberettigede</a:t>
            </a:r>
          </a:p>
        </p:txBody>
      </p:sp>
      <p:sp>
        <p:nvSpPr>
          <p:cNvPr id="3" name="Pladsholder til tekst 2"/>
          <p:cNvSpPr>
            <a:spLocks noGrp="1"/>
          </p:cNvSpPr>
          <p:nvPr>
            <p:ph type="body" idx="1"/>
          </p:nvPr>
        </p:nvSpPr>
        <p:spPr>
          <a:xfrm>
            <a:off x="539552" y="2348880"/>
            <a:ext cx="7763200" cy="3744415"/>
          </a:xfrm>
        </p:spPr>
        <p:txBody>
          <a:bodyPr>
            <a:normAutofit fontScale="77500" lnSpcReduction="20000"/>
          </a:bodyPr>
          <a:lstStyle/>
          <a:p>
            <a:pPr lvl="0">
              <a:buFont typeface="Arial" pitchFamily="34" charset="0"/>
              <a:buChar char="•"/>
            </a:pPr>
            <a:r>
              <a:rPr lang="da-DK" dirty="0"/>
              <a:t> Alle årsmødets mødedeltagere over 16 år er berettiget til at stemme.</a:t>
            </a:r>
          </a:p>
          <a:p>
            <a:pPr lvl="0">
              <a:buFont typeface="Arial" pitchFamily="34" charset="0"/>
              <a:buChar char="•"/>
            </a:pPr>
            <a:endParaRPr lang="da-DK" dirty="0"/>
          </a:p>
          <a:p>
            <a:pPr lvl="0">
              <a:buFont typeface="Arial" pitchFamily="34" charset="0"/>
              <a:buChar char="•"/>
            </a:pPr>
            <a:r>
              <a:rPr lang="da-DK" dirty="0"/>
              <a:t> Når opstillingen er færdig, og alle kandidaterne har præsenteret sig, lukkes dørene til valglokalet</a:t>
            </a:r>
          </a:p>
          <a:p>
            <a:pPr lvl="0">
              <a:buFont typeface="Arial" pitchFamily="34" charset="0"/>
              <a:buChar char="•"/>
            </a:pPr>
            <a:endParaRPr lang="da-DK" dirty="0"/>
          </a:p>
          <a:p>
            <a:pPr lvl="0">
              <a:buFont typeface="Arial" pitchFamily="34" charset="0"/>
              <a:buChar char="•"/>
            </a:pPr>
            <a:r>
              <a:rPr lang="da-DK" dirty="0"/>
              <a:t>Valghandlingen igangsættes af Anders Glahn og Jesper Kurdahl Larsen, som ikke stiller op til valg til Styregruppen </a:t>
            </a:r>
          </a:p>
          <a:p>
            <a:pPr lvl="0">
              <a:buFont typeface="Arial" pitchFamily="34" charset="0"/>
              <a:buChar char="•"/>
            </a:pPr>
            <a:endParaRPr lang="da-DK" dirty="0"/>
          </a:p>
          <a:p>
            <a:pPr lvl="0">
              <a:buFont typeface="Arial" pitchFamily="34" charset="0"/>
              <a:buChar char="•"/>
            </a:pPr>
            <a:r>
              <a:rPr lang="da-DK" dirty="0"/>
              <a:t>Alle mødedeltagerne i lokalet får udleveret en stemmeseddel af Samvirkets sekretærer. </a:t>
            </a:r>
          </a:p>
          <a:p>
            <a:pPr lvl="0">
              <a:buFont typeface="Arial" pitchFamily="34" charset="0"/>
              <a:buChar char="•"/>
            </a:pPr>
            <a:endParaRPr lang="da-DK" dirty="0"/>
          </a:p>
          <a:p>
            <a:pPr lvl="0">
              <a:buFont typeface="Arial" pitchFamily="34" charset="0"/>
              <a:buChar char="•"/>
            </a:pPr>
            <a:r>
              <a:rPr lang="da-DK" dirty="0"/>
              <a:t>Når valghandlingen er afsluttet af de to valgordstyrere, bliver alle siddende på deres pladser til samtlige stemmesedler er indsamlet  af sekretærerne og af dem overdraget til stemmeudvalget.</a:t>
            </a:r>
          </a:p>
          <a:p>
            <a:pPr lvl="0">
              <a:buFont typeface="Arial" pitchFamily="34" charset="0"/>
              <a:buChar char="•"/>
            </a:pPr>
            <a:endParaRPr lang="da-DK" dirty="0"/>
          </a:p>
          <a:p>
            <a:pPr lvl="0"/>
            <a:endParaRPr lang="da-DK" dirty="0"/>
          </a:p>
          <a:p>
            <a:pPr lvl="0"/>
            <a:endParaRPr lang="da-DK" dirty="0"/>
          </a:p>
          <a:p>
            <a:pPr lvl="0"/>
            <a:endParaRPr lang="da-DK" dirty="0"/>
          </a:p>
          <a:p>
            <a:endParaRPr lang="da-DK" dirty="0"/>
          </a:p>
        </p:txBody>
      </p:sp>
    </p:spTree>
    <p:extLst>
      <p:ext uri="{BB962C8B-B14F-4D97-AF65-F5344CB8AC3E}">
        <p14:creationId xmlns:p14="http://schemas.microsoft.com/office/powerpoint/2010/main" val="3596015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effectLst/>
              </a:rPr>
              <a:t>§ 2 Stemmeudvalg</a:t>
            </a:r>
            <a:br>
              <a:rPr lang="da-DK" dirty="0">
                <a:effectLst/>
              </a:rPr>
            </a:br>
            <a:endParaRPr lang="da-DK" dirty="0"/>
          </a:p>
        </p:txBody>
      </p:sp>
      <p:sp>
        <p:nvSpPr>
          <p:cNvPr id="3" name="Pladsholder til tekst 2"/>
          <p:cNvSpPr>
            <a:spLocks noGrp="1"/>
          </p:cNvSpPr>
          <p:nvPr>
            <p:ph type="body" idx="1"/>
          </p:nvPr>
        </p:nvSpPr>
        <p:spPr>
          <a:xfrm>
            <a:off x="530352" y="2420889"/>
            <a:ext cx="7772400" cy="3532648"/>
          </a:xfrm>
        </p:spPr>
        <p:txBody>
          <a:bodyPr>
            <a:normAutofit fontScale="92500" lnSpcReduction="20000"/>
          </a:bodyPr>
          <a:lstStyle/>
          <a:p>
            <a:pPr marL="342900" indent="-342900">
              <a:buFont typeface="Arial" panose="020B0604020202020204" pitchFamily="34" charset="0"/>
              <a:buChar char="•"/>
            </a:pPr>
            <a:r>
              <a:rPr lang="da-DK" dirty="0"/>
              <a:t>Til Årsmødet har Styregruppen for Samvirket nedsat et stemmeudvalg på seks personer. </a:t>
            </a:r>
          </a:p>
          <a:p>
            <a:endParaRPr lang="da-DK" dirty="0"/>
          </a:p>
          <a:p>
            <a:r>
              <a:rPr lang="da-DK" dirty="0"/>
              <a:t>I 2018 er det:</a:t>
            </a:r>
          </a:p>
          <a:p>
            <a:pPr>
              <a:buFont typeface="Arial" pitchFamily="34" charset="0"/>
              <a:buChar char="•"/>
            </a:pPr>
            <a:r>
              <a:rPr lang="da-DK" dirty="0"/>
              <a:t>Jesper Kurdahl Larsen</a:t>
            </a:r>
          </a:p>
          <a:p>
            <a:pPr>
              <a:buFont typeface="Arial" pitchFamily="34" charset="0"/>
              <a:buChar char="•"/>
            </a:pPr>
            <a:r>
              <a:rPr lang="da-DK" dirty="0"/>
              <a:t>Anders Glahn</a:t>
            </a:r>
          </a:p>
          <a:p>
            <a:pPr>
              <a:buFont typeface="Arial" pitchFamily="34" charset="0"/>
              <a:buChar char="•"/>
            </a:pPr>
            <a:endParaRPr lang="da-DK" dirty="0">
              <a:solidFill>
                <a:schemeClr val="bg1">
                  <a:lumMod val="95000"/>
                  <a:lumOff val="5000"/>
                </a:schemeClr>
              </a:solidFill>
            </a:endParaRPr>
          </a:p>
          <a:p>
            <a:r>
              <a:rPr lang="da-DK" dirty="0"/>
              <a:t>Samt to personer fra henholdsvis afd. 4 og 5</a:t>
            </a:r>
          </a:p>
          <a:p>
            <a:endParaRPr lang="da-DK" dirty="0"/>
          </a:p>
          <a:p>
            <a:pPr>
              <a:buFont typeface="Arial" pitchFamily="34" charset="0"/>
              <a:buChar char="•"/>
            </a:pPr>
            <a:r>
              <a:rPr lang="da-DK" dirty="0"/>
              <a:t>Khaled Khan afd. 4 </a:t>
            </a:r>
          </a:p>
          <a:p>
            <a:pPr>
              <a:buFont typeface="Arial" pitchFamily="34" charset="0"/>
              <a:buChar char="•"/>
            </a:pPr>
            <a:r>
              <a:rPr lang="da-DK" dirty="0"/>
              <a:t>Finn Herskind afd. 5</a:t>
            </a:r>
          </a:p>
        </p:txBody>
      </p:sp>
      <p:sp>
        <p:nvSpPr>
          <p:cNvPr id="5" name="Ellipse 4"/>
          <p:cNvSpPr/>
          <p:nvPr/>
        </p:nvSpPr>
        <p:spPr>
          <a:xfrm>
            <a:off x="3275856" y="3145224"/>
            <a:ext cx="3672408"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t>De tæller  stemmer</a:t>
            </a:r>
          </a:p>
        </p:txBody>
      </p:sp>
    </p:spTree>
    <p:extLst>
      <p:ext uri="{BB962C8B-B14F-4D97-AF65-F5344CB8AC3E}">
        <p14:creationId xmlns:p14="http://schemas.microsoft.com/office/powerpoint/2010/main" val="1881806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effectLst/>
              </a:rPr>
              <a:t>§ 3 Kandidater</a:t>
            </a:r>
            <a:br>
              <a:rPr lang="da-DK" dirty="0">
                <a:effectLst/>
              </a:rPr>
            </a:br>
            <a:endParaRPr lang="da-DK" dirty="0"/>
          </a:p>
        </p:txBody>
      </p:sp>
      <p:sp>
        <p:nvSpPr>
          <p:cNvPr id="3" name="Pladsholder til tekst 2"/>
          <p:cNvSpPr>
            <a:spLocks noGrp="1"/>
          </p:cNvSpPr>
          <p:nvPr>
            <p:ph type="body" idx="1"/>
          </p:nvPr>
        </p:nvSpPr>
        <p:spPr>
          <a:xfrm>
            <a:off x="530352" y="2564904"/>
            <a:ext cx="7772400" cy="3888432"/>
          </a:xfrm>
        </p:spPr>
        <p:txBody>
          <a:bodyPr>
            <a:normAutofit lnSpcReduction="10000"/>
          </a:bodyPr>
          <a:lstStyle/>
          <a:p>
            <a:pPr marL="342900" lvl="0" indent="-342900">
              <a:lnSpc>
                <a:spcPct val="115000"/>
              </a:lnSpc>
              <a:spcAft>
                <a:spcPts val="0"/>
              </a:spcAft>
              <a:buFont typeface="Symbol"/>
              <a:buChar char=""/>
            </a:pPr>
            <a:r>
              <a:rPr lang="da-DK" sz="2400" dirty="0">
                <a:latin typeface="Calibri"/>
                <a:ea typeface="Times New Roman"/>
                <a:cs typeface="Calibri"/>
              </a:rPr>
              <a:t>Opstilling af kandidater sker ved opråb af navne på personer, som positivt tilkendegiver, at de stiller op.</a:t>
            </a:r>
          </a:p>
          <a:p>
            <a:pPr marL="342900" lvl="0" indent="-342900">
              <a:lnSpc>
                <a:spcPct val="115000"/>
              </a:lnSpc>
              <a:spcAft>
                <a:spcPts val="0"/>
              </a:spcAft>
              <a:buFont typeface="Symbol"/>
              <a:buChar char=""/>
            </a:pPr>
            <a:endParaRPr lang="da-DK" sz="2400" dirty="0">
              <a:latin typeface="Calibri"/>
              <a:ea typeface="Times New Roman"/>
              <a:cs typeface="Times New Roman"/>
            </a:endParaRPr>
          </a:p>
          <a:p>
            <a:pPr marL="342900" lvl="0" indent="-342900">
              <a:lnSpc>
                <a:spcPct val="115000"/>
              </a:lnSpc>
              <a:spcAft>
                <a:spcPts val="0"/>
              </a:spcAft>
              <a:buFont typeface="Symbol"/>
              <a:buChar char=""/>
            </a:pPr>
            <a:r>
              <a:rPr lang="da-DK" sz="2400" dirty="0">
                <a:latin typeface="Calibri"/>
                <a:ea typeface="Times New Roman"/>
                <a:cs typeface="Calibri"/>
              </a:rPr>
              <a:t>Det er muligt at stille op som kandidat ved skriftligt tilsagn, hvis man er forhindret i at deltage i mødet.</a:t>
            </a:r>
          </a:p>
          <a:p>
            <a:pPr lvl="0">
              <a:lnSpc>
                <a:spcPct val="115000"/>
              </a:lnSpc>
              <a:spcAft>
                <a:spcPts val="0"/>
              </a:spcAft>
            </a:pPr>
            <a:endParaRPr lang="da-DK" sz="2400" dirty="0">
              <a:latin typeface="Calibri"/>
              <a:ea typeface="Times New Roman"/>
              <a:cs typeface="Calibri"/>
            </a:endParaRPr>
          </a:p>
          <a:p>
            <a:pPr marL="342900" lvl="0" indent="-342900">
              <a:lnSpc>
                <a:spcPct val="115000"/>
              </a:lnSpc>
              <a:spcAft>
                <a:spcPts val="0"/>
              </a:spcAft>
              <a:buFont typeface="Symbol"/>
              <a:buChar char=""/>
            </a:pPr>
            <a:r>
              <a:rPr lang="da-DK" sz="2400" dirty="0">
                <a:latin typeface="Calibri"/>
                <a:ea typeface="Times New Roman"/>
                <a:cs typeface="Times New Roman"/>
              </a:rPr>
              <a:t>Man kan stille op som kandidat, hvis man har tilknytning til området enten som beboer eller aktiv i området – via arbejdsplads eller foreningsliv</a:t>
            </a:r>
          </a:p>
          <a:p>
            <a:endParaRPr lang="da-DK" dirty="0"/>
          </a:p>
        </p:txBody>
      </p:sp>
    </p:spTree>
    <p:extLst>
      <p:ext uri="{BB962C8B-B14F-4D97-AF65-F5344CB8AC3E}">
        <p14:creationId xmlns:p14="http://schemas.microsoft.com/office/powerpoint/2010/main" val="1681057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effectLst/>
              </a:rPr>
              <a:t>§ 4 Antal kandidater</a:t>
            </a:r>
            <a:br>
              <a:rPr lang="da-DK" dirty="0">
                <a:effectLst/>
              </a:rPr>
            </a:br>
            <a:endParaRPr lang="da-DK" dirty="0"/>
          </a:p>
        </p:txBody>
      </p:sp>
      <p:sp>
        <p:nvSpPr>
          <p:cNvPr id="3" name="Pladsholder til tekst 2"/>
          <p:cNvSpPr>
            <a:spLocks noGrp="1"/>
          </p:cNvSpPr>
          <p:nvPr>
            <p:ph type="body" idx="1"/>
          </p:nvPr>
        </p:nvSpPr>
        <p:spPr>
          <a:xfrm>
            <a:off x="530352" y="2564904"/>
            <a:ext cx="7772400" cy="3528392"/>
          </a:xfrm>
        </p:spPr>
        <p:txBody>
          <a:bodyPr>
            <a:normAutofit fontScale="92500" lnSpcReduction="10000"/>
          </a:bodyPr>
          <a:lstStyle/>
          <a:p>
            <a:pPr marL="342900" lvl="0" indent="-342900">
              <a:lnSpc>
                <a:spcPct val="115000"/>
              </a:lnSpc>
              <a:spcAft>
                <a:spcPts val="0"/>
              </a:spcAft>
              <a:buFont typeface="Symbol"/>
              <a:buChar char=""/>
            </a:pPr>
            <a:r>
              <a:rPr lang="da-DK" sz="2400" dirty="0">
                <a:latin typeface="Calibri"/>
                <a:ea typeface="Times New Roman"/>
                <a:cs typeface="Calibri"/>
              </a:rPr>
              <a:t>Hvis der opstilles seks kandidater er der tale om fredsvalg, og punktet " Valg" er afsluttet.</a:t>
            </a:r>
          </a:p>
          <a:p>
            <a:pPr marL="342900" lvl="0" indent="-342900">
              <a:lnSpc>
                <a:spcPct val="115000"/>
              </a:lnSpc>
              <a:spcAft>
                <a:spcPts val="0"/>
              </a:spcAft>
              <a:buFont typeface="Symbol"/>
              <a:buChar char=""/>
            </a:pPr>
            <a:endParaRPr lang="da-DK" sz="2400" dirty="0">
              <a:latin typeface="Calibri"/>
              <a:ea typeface="Times New Roman"/>
              <a:cs typeface="Calibri"/>
            </a:endParaRPr>
          </a:p>
          <a:p>
            <a:pPr marL="342900" lvl="0" indent="-342900">
              <a:lnSpc>
                <a:spcPct val="115000"/>
              </a:lnSpc>
              <a:spcAft>
                <a:spcPts val="1000"/>
              </a:spcAft>
              <a:buFont typeface="Symbol"/>
              <a:buChar char=""/>
            </a:pPr>
            <a:r>
              <a:rPr lang="da-DK" sz="2400" dirty="0">
                <a:latin typeface="Calibri"/>
                <a:ea typeface="Times New Roman"/>
                <a:cs typeface="Calibri"/>
              </a:rPr>
              <a:t>Hvis der er færre end seks kandidater, kan forsamlingen tilkendegive, at styregruppen gives mandat til at supplere sig selv.</a:t>
            </a:r>
          </a:p>
          <a:p>
            <a:pPr marL="342900" lvl="0" indent="-342900">
              <a:lnSpc>
                <a:spcPct val="115000"/>
              </a:lnSpc>
              <a:spcAft>
                <a:spcPts val="1000"/>
              </a:spcAft>
              <a:buFont typeface="Symbol"/>
              <a:buChar char=""/>
            </a:pPr>
            <a:r>
              <a:rPr lang="da-DK" sz="2400" dirty="0">
                <a:latin typeface="Calibri"/>
                <a:ea typeface="Times New Roman"/>
                <a:cs typeface="Times New Roman"/>
              </a:rPr>
              <a:t>Hvis der er flere end 6 kandidater, skal der gennemføres en valghandling</a:t>
            </a:r>
          </a:p>
          <a:p>
            <a:endParaRPr lang="da-DK" dirty="0"/>
          </a:p>
        </p:txBody>
      </p:sp>
    </p:spTree>
    <p:extLst>
      <p:ext uri="{BB962C8B-B14F-4D97-AF65-F5344CB8AC3E}">
        <p14:creationId xmlns:p14="http://schemas.microsoft.com/office/powerpoint/2010/main" val="1751057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effectLst/>
              </a:rPr>
              <a:t>§ 5 Stemmeseddel</a:t>
            </a:r>
            <a:br>
              <a:rPr lang="da-DK" dirty="0">
                <a:effectLst/>
              </a:rPr>
            </a:br>
            <a:endParaRPr lang="da-DK" dirty="0"/>
          </a:p>
        </p:txBody>
      </p:sp>
      <p:sp>
        <p:nvSpPr>
          <p:cNvPr id="3" name="Pladsholder til tekst 2"/>
          <p:cNvSpPr>
            <a:spLocks noGrp="1"/>
          </p:cNvSpPr>
          <p:nvPr>
            <p:ph type="body" idx="1"/>
          </p:nvPr>
        </p:nvSpPr>
        <p:spPr>
          <a:xfrm>
            <a:off x="530352" y="1916832"/>
            <a:ext cx="7772400" cy="4032449"/>
          </a:xfrm>
        </p:spPr>
        <p:txBody>
          <a:bodyPr>
            <a:normAutofit fontScale="55000" lnSpcReduction="20000"/>
          </a:bodyPr>
          <a:lstStyle/>
          <a:p>
            <a:pPr marL="342900" lvl="0" indent="-342900">
              <a:lnSpc>
                <a:spcPct val="115000"/>
              </a:lnSpc>
              <a:spcAft>
                <a:spcPts val="0"/>
              </a:spcAft>
              <a:buFont typeface="Symbol"/>
              <a:buChar char=""/>
            </a:pPr>
            <a:r>
              <a:rPr lang="da-DK" sz="4000" dirty="0">
                <a:latin typeface="+mj-lt"/>
                <a:ea typeface="Times New Roman"/>
                <a:cs typeface="Calibri"/>
              </a:rPr>
              <a:t>Hvis der opstilles flere end seks kandidater, fremstilles en stemmeseddel med kandidaternes navne. </a:t>
            </a:r>
          </a:p>
          <a:p>
            <a:pPr lvl="0">
              <a:lnSpc>
                <a:spcPct val="115000"/>
              </a:lnSpc>
              <a:spcAft>
                <a:spcPts val="0"/>
              </a:spcAft>
            </a:pPr>
            <a:endParaRPr lang="da-DK" sz="4000" dirty="0">
              <a:latin typeface="+mj-lt"/>
              <a:ea typeface="Times New Roman"/>
              <a:cs typeface="Times New Roman"/>
            </a:endParaRPr>
          </a:p>
          <a:p>
            <a:pPr marL="342900" lvl="0" indent="-342900">
              <a:lnSpc>
                <a:spcPct val="115000"/>
              </a:lnSpc>
              <a:spcAft>
                <a:spcPts val="0"/>
              </a:spcAft>
              <a:buFont typeface="Symbol"/>
              <a:buChar char=""/>
            </a:pPr>
            <a:r>
              <a:rPr lang="da-DK" sz="4000" dirty="0">
                <a:latin typeface="+mj-lt"/>
                <a:ea typeface="Times New Roman"/>
                <a:cs typeface="Calibri"/>
              </a:rPr>
              <a:t>Stemmesedlen kopieres i passende antal i forhold til mødedeltagere.</a:t>
            </a:r>
            <a:endParaRPr lang="da-DK" sz="4000" dirty="0">
              <a:latin typeface="+mj-lt"/>
              <a:ea typeface="Times New Roman"/>
              <a:cs typeface="Times New Roman"/>
            </a:endParaRPr>
          </a:p>
          <a:p>
            <a:pPr marL="457200">
              <a:lnSpc>
                <a:spcPct val="115000"/>
              </a:lnSpc>
              <a:spcAft>
                <a:spcPts val="1000"/>
              </a:spcAft>
            </a:pPr>
            <a:r>
              <a:rPr lang="da-DK" sz="4000" dirty="0">
                <a:latin typeface="+mj-lt"/>
                <a:ea typeface="Times New Roman"/>
                <a:cs typeface="Calibri"/>
              </a:rPr>
              <a:t> </a:t>
            </a:r>
            <a:endParaRPr lang="da-DK" sz="4000" i="1" dirty="0">
              <a:latin typeface="+mj-lt"/>
              <a:ea typeface="Times New Roman"/>
              <a:cs typeface="Calibri"/>
            </a:endParaRPr>
          </a:p>
          <a:p>
            <a:pPr marL="457200">
              <a:lnSpc>
                <a:spcPct val="115000"/>
              </a:lnSpc>
              <a:spcAft>
                <a:spcPts val="1000"/>
              </a:spcAft>
            </a:pPr>
            <a:r>
              <a:rPr lang="da-DK" sz="4000" dirty="0">
                <a:latin typeface="+mj-lt"/>
              </a:rPr>
              <a:t>(Styregruppen har valgt, at man kan stemme på 1-6 kandidater ud fra tanken om, at man ikke skal stemme på kandidater, som man ikke kender, men har ret til at stemme på flere, hvis man finder dem kvalificerede.)</a:t>
            </a:r>
          </a:p>
          <a:p>
            <a:pPr marL="457200">
              <a:lnSpc>
                <a:spcPct val="115000"/>
              </a:lnSpc>
              <a:spcAft>
                <a:spcPts val="1000"/>
              </a:spcAft>
            </a:pPr>
            <a:endParaRPr lang="da-DK" sz="2400" dirty="0">
              <a:latin typeface="Calibri"/>
              <a:ea typeface="Times New Roman"/>
              <a:cs typeface="Times New Roman"/>
            </a:endParaRPr>
          </a:p>
          <a:p>
            <a:endParaRPr lang="da-DK" dirty="0"/>
          </a:p>
        </p:txBody>
      </p:sp>
    </p:spTree>
    <p:extLst>
      <p:ext uri="{BB962C8B-B14F-4D97-AF65-F5344CB8AC3E}">
        <p14:creationId xmlns:p14="http://schemas.microsoft.com/office/powerpoint/2010/main" val="1879715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effectLst/>
              </a:rPr>
              <a:t>§ 6 Valg</a:t>
            </a:r>
            <a:br>
              <a:rPr lang="da-DK" dirty="0">
                <a:effectLst/>
              </a:rPr>
            </a:br>
            <a:endParaRPr lang="da-DK" dirty="0"/>
          </a:p>
        </p:txBody>
      </p:sp>
      <p:sp>
        <p:nvSpPr>
          <p:cNvPr id="3" name="Pladsholder til tekst 2"/>
          <p:cNvSpPr>
            <a:spLocks noGrp="1"/>
          </p:cNvSpPr>
          <p:nvPr>
            <p:ph type="body" idx="1"/>
          </p:nvPr>
        </p:nvSpPr>
        <p:spPr>
          <a:xfrm>
            <a:off x="530352" y="1916832"/>
            <a:ext cx="7772400" cy="4032448"/>
          </a:xfrm>
        </p:spPr>
        <p:txBody>
          <a:bodyPr>
            <a:normAutofit fontScale="70000" lnSpcReduction="20000"/>
          </a:bodyPr>
          <a:lstStyle/>
          <a:p>
            <a:pPr marL="342900" lvl="0" indent="-342900">
              <a:lnSpc>
                <a:spcPct val="115000"/>
              </a:lnSpc>
              <a:spcAft>
                <a:spcPts val="0"/>
              </a:spcAft>
              <a:buFont typeface="Symbol"/>
              <a:buChar char=""/>
            </a:pPr>
            <a:r>
              <a:rPr lang="da-DK" sz="2400" dirty="0">
                <a:latin typeface="Calibri"/>
                <a:ea typeface="Times New Roman"/>
                <a:cs typeface="Calibri"/>
              </a:rPr>
              <a:t>For at stemmesedlen er gyldig, skal der sættes kryds ved mindst 1 eller højst 6 kandidater. Sættes mere end seks kryds er stemmesedlen ugyldig.</a:t>
            </a:r>
          </a:p>
          <a:p>
            <a:pPr marL="342900" lvl="0" indent="-342900">
              <a:lnSpc>
                <a:spcPct val="115000"/>
              </a:lnSpc>
              <a:spcAft>
                <a:spcPts val="0"/>
              </a:spcAft>
            </a:pPr>
            <a:endParaRPr lang="da-DK" sz="2400" dirty="0">
              <a:latin typeface="Calibri"/>
              <a:ea typeface="Times New Roman"/>
              <a:cs typeface="Calibri"/>
            </a:endParaRPr>
          </a:p>
          <a:p>
            <a:pPr marL="342900" lvl="0" indent="-342900">
              <a:lnSpc>
                <a:spcPct val="115000"/>
              </a:lnSpc>
              <a:spcAft>
                <a:spcPts val="0"/>
              </a:spcAft>
              <a:buFont typeface="Symbol"/>
              <a:buChar char=""/>
            </a:pPr>
            <a:r>
              <a:rPr lang="da-DK" sz="2400" dirty="0">
                <a:latin typeface="Calibri"/>
                <a:ea typeface="Times New Roman"/>
                <a:cs typeface="Calibri"/>
              </a:rPr>
              <a:t>Der kan kun sættes et kryds pr. kandidat, ellers er stemmesedlen ugyldig.</a:t>
            </a:r>
          </a:p>
          <a:p>
            <a:pPr marL="342900" lvl="0" indent="-342900">
              <a:lnSpc>
                <a:spcPct val="115000"/>
              </a:lnSpc>
              <a:spcAft>
                <a:spcPts val="0"/>
              </a:spcAft>
              <a:buFont typeface="Symbol"/>
              <a:buChar char=""/>
            </a:pPr>
            <a:endParaRPr lang="da-DK" sz="2400" dirty="0">
              <a:latin typeface="Calibri"/>
              <a:ea typeface="Times New Roman"/>
              <a:cs typeface="Times New Roman"/>
            </a:endParaRPr>
          </a:p>
          <a:p>
            <a:pPr marL="342900" lvl="0" indent="-342900">
              <a:lnSpc>
                <a:spcPct val="115000"/>
              </a:lnSpc>
              <a:spcAft>
                <a:spcPts val="0"/>
              </a:spcAft>
              <a:buFont typeface="Symbol"/>
              <a:buChar char=""/>
            </a:pPr>
            <a:r>
              <a:rPr lang="da-DK" sz="2400" dirty="0">
                <a:latin typeface="Calibri"/>
                <a:ea typeface="Times New Roman"/>
                <a:cs typeface="Calibri"/>
              </a:rPr>
              <a:t>Valgt er de seks kandidater, der får flest stemmer. Efterfølgende kandidater er suppleanter i rækkefølge efter stemmetal.</a:t>
            </a:r>
          </a:p>
          <a:p>
            <a:pPr marL="342900" lvl="0" indent="-342900">
              <a:lnSpc>
                <a:spcPct val="115000"/>
              </a:lnSpc>
              <a:spcAft>
                <a:spcPts val="0"/>
              </a:spcAft>
              <a:buFont typeface="Symbol"/>
              <a:buChar char=""/>
            </a:pPr>
            <a:endParaRPr lang="da-DK" sz="2400" dirty="0">
              <a:latin typeface="Calibri"/>
              <a:ea typeface="Times New Roman"/>
              <a:cs typeface="Calibri"/>
            </a:endParaRPr>
          </a:p>
          <a:p>
            <a:pPr marL="342900" lvl="0" indent="-342900">
              <a:lnSpc>
                <a:spcPct val="115000"/>
              </a:lnSpc>
              <a:spcAft>
                <a:spcPts val="0"/>
              </a:spcAft>
              <a:buFont typeface="Symbol"/>
              <a:buChar char=""/>
            </a:pPr>
            <a:r>
              <a:rPr lang="da-DK" sz="2400" dirty="0">
                <a:latin typeface="Calibri"/>
                <a:ea typeface="Times New Roman"/>
                <a:cs typeface="Calibri"/>
              </a:rPr>
              <a:t>I tilfælde af stemmelighed trækkes der lod mellem blandt de kandidater, der har samme antal stemmer.</a:t>
            </a:r>
          </a:p>
          <a:p>
            <a:pPr marL="342900" lvl="0" indent="-342900">
              <a:lnSpc>
                <a:spcPct val="115000"/>
              </a:lnSpc>
              <a:spcAft>
                <a:spcPts val="0"/>
              </a:spcAft>
              <a:buFont typeface="Symbol"/>
              <a:buChar char=""/>
            </a:pPr>
            <a:endParaRPr lang="da-DK" sz="2400" dirty="0">
              <a:latin typeface="Calibri"/>
              <a:ea typeface="Times New Roman"/>
              <a:cs typeface="Times New Roman"/>
            </a:endParaRPr>
          </a:p>
          <a:p>
            <a:pPr marL="342900" lvl="0" indent="-342900">
              <a:lnSpc>
                <a:spcPct val="115000"/>
              </a:lnSpc>
              <a:spcAft>
                <a:spcPts val="0"/>
              </a:spcAft>
              <a:buFont typeface="Symbol"/>
              <a:buChar char=""/>
            </a:pPr>
            <a:r>
              <a:rPr lang="da-DK" sz="2400" dirty="0">
                <a:latin typeface="Calibri"/>
                <a:ea typeface="Times New Roman"/>
                <a:cs typeface="Calibri"/>
              </a:rPr>
              <a:t>Alle kandidaters stemmetal offentliggøres umiddelbart efter stemmeoptællingen.</a:t>
            </a:r>
            <a:endParaRPr lang="da-DK" sz="2400" dirty="0">
              <a:latin typeface="Calibri"/>
              <a:ea typeface="Times New Roman"/>
              <a:cs typeface="Times New Roman"/>
            </a:endParaRPr>
          </a:p>
          <a:p>
            <a:endParaRPr lang="da-DK" dirty="0"/>
          </a:p>
        </p:txBody>
      </p:sp>
    </p:spTree>
    <p:extLst>
      <p:ext uri="{BB962C8B-B14F-4D97-AF65-F5344CB8AC3E}">
        <p14:creationId xmlns:p14="http://schemas.microsoft.com/office/powerpoint/2010/main" val="3237642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2004832"/>
          </a:xfrm>
        </p:spPr>
        <p:txBody>
          <a:bodyPr>
            <a:normAutofit fontScale="90000"/>
          </a:bodyPr>
          <a:lstStyle/>
          <a:p>
            <a:pPr lvl="0"/>
            <a:r>
              <a:rPr lang="da-DK" altLang="da-DK" sz="5400" b="1" dirty="0">
                <a:solidFill>
                  <a:schemeClr val="tx1"/>
                </a:solidFill>
                <a:latin typeface="Arial" pitchFamily="34" charset="0"/>
                <a:ea typeface="Times New Roman" pitchFamily="18" charset="0"/>
                <a:cs typeface="Arial" pitchFamily="34" charset="0"/>
              </a:rPr>
              <a:t>Eksempel på udfyldelse af stemmeseddel:</a:t>
            </a:r>
            <a:br>
              <a:rPr lang="da-DK" altLang="da-DK" sz="800" dirty="0">
                <a:solidFill>
                  <a:schemeClr val="tx1"/>
                </a:solidFill>
                <a:latin typeface="Arial" pitchFamily="34" charset="0"/>
                <a:cs typeface="Arial" pitchFamily="34" charset="0"/>
              </a:rPr>
            </a:br>
            <a:endParaRPr lang="da-DK" dirty="0"/>
          </a:p>
        </p:txBody>
      </p:sp>
      <p:sp>
        <p:nvSpPr>
          <p:cNvPr id="3" name="Pladsholder til tekst 2"/>
          <p:cNvSpPr>
            <a:spLocks noGrp="1"/>
          </p:cNvSpPr>
          <p:nvPr>
            <p:ph type="body" idx="1"/>
          </p:nvPr>
        </p:nvSpPr>
        <p:spPr>
          <a:xfrm>
            <a:off x="457201" y="2420889"/>
            <a:ext cx="4040188" cy="360040"/>
          </a:xfrm>
        </p:spPr>
        <p:txBody>
          <a:bodyPr/>
          <a:lstStyle/>
          <a:p>
            <a:pPr lvl="0"/>
            <a:r>
              <a:rPr lang="da-DK" altLang="da-DK" dirty="0">
                <a:solidFill>
                  <a:schemeClr val="tx1"/>
                </a:solidFill>
                <a:latin typeface="Arial" pitchFamily="34" charset="0"/>
                <a:ea typeface="Times New Roman" pitchFamily="18" charset="0"/>
                <a:cs typeface="Arial" pitchFamily="34" charset="0"/>
              </a:rPr>
              <a:t>Korrekt udfyldt:</a:t>
            </a:r>
            <a:endParaRPr lang="da-DK" altLang="da-DK" sz="800" b="0" dirty="0">
              <a:solidFill>
                <a:schemeClr val="tx1"/>
              </a:solidFill>
              <a:latin typeface="Arial" pitchFamily="34" charset="0"/>
              <a:cs typeface="Arial" pitchFamily="34" charset="0"/>
            </a:endParaRPr>
          </a:p>
          <a:p>
            <a:endParaRPr lang="da-DK" dirty="0"/>
          </a:p>
        </p:txBody>
      </p:sp>
      <p:sp>
        <p:nvSpPr>
          <p:cNvPr id="4" name="Pladsholder til tekst 3"/>
          <p:cNvSpPr>
            <a:spLocks noGrp="1"/>
          </p:cNvSpPr>
          <p:nvPr>
            <p:ph type="body" sz="half" idx="3"/>
          </p:nvPr>
        </p:nvSpPr>
        <p:spPr>
          <a:xfrm>
            <a:off x="4645026" y="2420889"/>
            <a:ext cx="4041775" cy="360040"/>
          </a:xfrm>
        </p:spPr>
        <p:txBody>
          <a:bodyPr>
            <a:normAutofit lnSpcReduction="10000"/>
          </a:bodyPr>
          <a:lstStyle/>
          <a:p>
            <a:pPr lvl="0"/>
            <a:r>
              <a:rPr lang="da-DK" altLang="da-DK" dirty="0">
                <a:solidFill>
                  <a:srgbClr val="FF0000"/>
                </a:solidFill>
                <a:latin typeface="Arial" pitchFamily="34" charset="0"/>
                <a:ea typeface="Times New Roman" pitchFamily="18" charset="0"/>
                <a:cs typeface="Arial" pitchFamily="34" charset="0"/>
              </a:rPr>
              <a:t>Forkert udfyldt: </a:t>
            </a:r>
            <a:endParaRPr lang="da-DK" altLang="da-DK" sz="800" b="0" dirty="0">
              <a:solidFill>
                <a:srgbClr val="FF0000"/>
              </a:solidFill>
              <a:latin typeface="Arial" pitchFamily="34" charset="0"/>
              <a:cs typeface="Arial" pitchFamily="34" charset="0"/>
            </a:endParaRPr>
          </a:p>
          <a:p>
            <a:endParaRPr lang="da-DK" dirty="0"/>
          </a:p>
        </p:txBody>
      </p:sp>
      <p:graphicFrame>
        <p:nvGraphicFramePr>
          <p:cNvPr id="7" name="Pladsholder til indhold 6"/>
          <p:cNvGraphicFramePr>
            <a:graphicFrameLocks noGrp="1"/>
          </p:cNvGraphicFramePr>
          <p:nvPr>
            <p:ph sz="quarter" idx="2"/>
            <p:extLst>
              <p:ext uri="{D42A27DB-BD31-4B8C-83A1-F6EECF244321}">
                <p14:modId xmlns:p14="http://schemas.microsoft.com/office/powerpoint/2010/main" val="2923794072"/>
              </p:ext>
            </p:extLst>
          </p:nvPr>
        </p:nvGraphicFramePr>
        <p:xfrm>
          <a:off x="467544" y="2996951"/>
          <a:ext cx="3489532" cy="2872905"/>
        </p:xfrm>
        <a:graphic>
          <a:graphicData uri="http://schemas.openxmlformats.org/drawingml/2006/table">
            <a:tbl>
              <a:tblPr firstRow="1" firstCol="1" lastRow="1" lastCol="1" bandRow="1" bandCol="1"/>
              <a:tblGrid>
                <a:gridCol w="1829318">
                  <a:extLst>
                    <a:ext uri="{9D8B030D-6E8A-4147-A177-3AD203B41FA5}">
                      <a16:colId xmlns:a16="http://schemas.microsoft.com/office/drawing/2014/main" val="20000"/>
                    </a:ext>
                  </a:extLst>
                </a:gridCol>
                <a:gridCol w="1660214">
                  <a:extLst>
                    <a:ext uri="{9D8B030D-6E8A-4147-A177-3AD203B41FA5}">
                      <a16:colId xmlns:a16="http://schemas.microsoft.com/office/drawing/2014/main" val="20001"/>
                    </a:ext>
                  </a:extLst>
                </a:gridCol>
              </a:tblGrid>
              <a:tr h="478815">
                <a:tc>
                  <a:txBody>
                    <a:bodyPr/>
                    <a:lstStyle/>
                    <a:p>
                      <a:pPr algn="ctr">
                        <a:lnSpc>
                          <a:spcPct val="150000"/>
                        </a:lnSpc>
                        <a:spcAft>
                          <a:spcPts val="0"/>
                        </a:spcAft>
                      </a:pPr>
                      <a:r>
                        <a:rPr lang="da-DK" sz="1000" dirty="0">
                          <a:effectLst/>
                          <a:latin typeface="Times New Roman"/>
                          <a:ea typeface="Times New Roman"/>
                        </a:rPr>
                        <a:t> </a:t>
                      </a:r>
                    </a:p>
                    <a:p>
                      <a:pPr algn="ctr">
                        <a:lnSpc>
                          <a:spcPct val="150000"/>
                        </a:lnSpc>
                        <a:spcAft>
                          <a:spcPts val="0"/>
                        </a:spcAft>
                      </a:pPr>
                      <a:r>
                        <a:rPr lang="da-DK" sz="1000" dirty="0">
                          <a:effectLst/>
                          <a:latin typeface="Times New Roman"/>
                          <a:ea typeface="Times New Roman"/>
                        </a:rPr>
                        <a:t>NAVN - kandidat</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a:effectLst/>
                          <a:latin typeface="Times New Roman"/>
                          <a:ea typeface="Times New Roman"/>
                        </a:rPr>
                        <a:t>Mindst 1 kryds</a:t>
                      </a:r>
                    </a:p>
                    <a:p>
                      <a:pPr algn="ctr">
                        <a:lnSpc>
                          <a:spcPct val="150000"/>
                        </a:lnSpc>
                        <a:spcAft>
                          <a:spcPts val="0"/>
                        </a:spcAft>
                      </a:pPr>
                      <a:r>
                        <a:rPr lang="da-DK" sz="1000">
                          <a:effectLst/>
                          <a:latin typeface="Times New Roman"/>
                          <a:ea typeface="Times New Roman"/>
                        </a:rPr>
                        <a:t>– højst 6 kryds</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39409">
                <a:tc>
                  <a:txBody>
                    <a:bodyPr/>
                    <a:lstStyle/>
                    <a:p>
                      <a:pPr>
                        <a:lnSpc>
                          <a:spcPct val="150000"/>
                        </a:lnSpc>
                        <a:spcAft>
                          <a:spcPts val="0"/>
                        </a:spcAft>
                      </a:pPr>
                      <a:r>
                        <a:rPr lang="da-DK" sz="1000" dirty="0">
                          <a:effectLst/>
                          <a:latin typeface="Times New Roman"/>
                          <a:ea typeface="Times New Roman"/>
                        </a:rPr>
                        <a:t>Ahmed Ali</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b="1">
                          <a:effectLst/>
                          <a:latin typeface="Times New Roman"/>
                          <a:ea typeface="Times New Roman"/>
                        </a:rPr>
                        <a:t>X</a:t>
                      </a:r>
                      <a:endParaRPr lang="da-DK" sz="1000">
                        <a:effectLst/>
                        <a:latin typeface="Times New Roman"/>
                        <a:ea typeface="Times New Roman"/>
                      </a:endParaRP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9409">
                <a:tc>
                  <a:txBody>
                    <a:bodyPr/>
                    <a:lstStyle/>
                    <a:p>
                      <a:pPr>
                        <a:lnSpc>
                          <a:spcPct val="150000"/>
                        </a:lnSpc>
                        <a:spcAft>
                          <a:spcPts val="0"/>
                        </a:spcAft>
                      </a:pPr>
                      <a:r>
                        <a:rPr lang="da-DK" sz="1000" dirty="0">
                          <a:effectLst/>
                          <a:latin typeface="Times New Roman"/>
                          <a:ea typeface="Times New Roman"/>
                        </a:rPr>
                        <a:t>Hans Hansen</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b="1">
                          <a:effectLst/>
                          <a:latin typeface="Times New Roman"/>
                          <a:ea typeface="Times New Roman"/>
                        </a:rPr>
                        <a:t> </a:t>
                      </a:r>
                      <a:endParaRPr lang="da-DK" sz="1000">
                        <a:effectLst/>
                        <a:latin typeface="Times New Roman"/>
                        <a:ea typeface="Times New Roman"/>
                      </a:endParaRP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9409">
                <a:tc>
                  <a:txBody>
                    <a:bodyPr/>
                    <a:lstStyle/>
                    <a:p>
                      <a:pPr>
                        <a:lnSpc>
                          <a:spcPct val="150000"/>
                        </a:lnSpc>
                        <a:spcAft>
                          <a:spcPts val="0"/>
                        </a:spcAft>
                      </a:pPr>
                      <a:r>
                        <a:rPr lang="da-DK" sz="1000" dirty="0">
                          <a:effectLst/>
                          <a:latin typeface="Times New Roman"/>
                          <a:ea typeface="Times New Roman"/>
                        </a:rPr>
                        <a:t>Mustafa Hassan</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b="1">
                          <a:effectLst/>
                          <a:latin typeface="Times New Roman"/>
                          <a:ea typeface="Times New Roman"/>
                        </a:rPr>
                        <a:t>X</a:t>
                      </a:r>
                      <a:endParaRPr lang="da-DK" sz="1000">
                        <a:effectLst/>
                        <a:latin typeface="Times New Roman"/>
                        <a:ea typeface="Times New Roman"/>
                      </a:endParaRP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9409">
                <a:tc>
                  <a:txBody>
                    <a:bodyPr/>
                    <a:lstStyle/>
                    <a:p>
                      <a:pPr>
                        <a:lnSpc>
                          <a:spcPct val="150000"/>
                        </a:lnSpc>
                        <a:spcAft>
                          <a:spcPts val="0"/>
                        </a:spcAft>
                      </a:pPr>
                      <a:r>
                        <a:rPr lang="da-DK" sz="1000" dirty="0">
                          <a:effectLst/>
                          <a:latin typeface="Times New Roman"/>
                          <a:ea typeface="Times New Roman"/>
                        </a:rPr>
                        <a:t>Marie Jensen</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b="1">
                          <a:effectLst/>
                          <a:latin typeface="Times New Roman"/>
                          <a:ea typeface="Times New Roman"/>
                        </a:rPr>
                        <a:t> </a:t>
                      </a:r>
                      <a:endParaRPr lang="da-DK" sz="1000">
                        <a:effectLst/>
                        <a:latin typeface="Times New Roman"/>
                        <a:ea typeface="Times New Roman"/>
                      </a:endParaRP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39409">
                <a:tc>
                  <a:txBody>
                    <a:bodyPr/>
                    <a:lstStyle/>
                    <a:p>
                      <a:pPr>
                        <a:lnSpc>
                          <a:spcPct val="150000"/>
                        </a:lnSpc>
                        <a:spcAft>
                          <a:spcPts val="0"/>
                        </a:spcAft>
                      </a:pPr>
                      <a:r>
                        <a:rPr lang="da-DK" sz="1000" dirty="0">
                          <a:effectLst/>
                          <a:latin typeface="Times New Roman"/>
                          <a:ea typeface="Times New Roman"/>
                        </a:rPr>
                        <a:t>Ole Olsen</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b="1">
                          <a:effectLst/>
                          <a:latin typeface="Times New Roman"/>
                          <a:ea typeface="Times New Roman"/>
                        </a:rPr>
                        <a:t>X</a:t>
                      </a:r>
                      <a:endParaRPr lang="da-DK" sz="1000">
                        <a:effectLst/>
                        <a:latin typeface="Times New Roman"/>
                        <a:ea typeface="Times New Roman"/>
                      </a:endParaRP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39409">
                <a:tc>
                  <a:txBody>
                    <a:bodyPr/>
                    <a:lstStyle/>
                    <a:p>
                      <a:pPr>
                        <a:lnSpc>
                          <a:spcPct val="150000"/>
                        </a:lnSpc>
                        <a:spcAft>
                          <a:spcPts val="0"/>
                        </a:spcAft>
                      </a:pPr>
                      <a:r>
                        <a:rPr lang="da-DK" sz="1000" dirty="0">
                          <a:effectLst/>
                          <a:latin typeface="Times New Roman"/>
                          <a:ea typeface="Times New Roman"/>
                        </a:rPr>
                        <a:t>Fatima Ahmed</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b="1">
                          <a:effectLst/>
                          <a:latin typeface="Times New Roman"/>
                          <a:ea typeface="Times New Roman"/>
                        </a:rPr>
                        <a:t>X</a:t>
                      </a:r>
                      <a:endParaRPr lang="da-DK" sz="1000">
                        <a:effectLst/>
                        <a:latin typeface="Times New Roman"/>
                        <a:ea typeface="Times New Roman"/>
                      </a:endParaRP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39409">
                <a:tc>
                  <a:txBody>
                    <a:bodyPr/>
                    <a:lstStyle/>
                    <a:p>
                      <a:pPr>
                        <a:lnSpc>
                          <a:spcPct val="150000"/>
                        </a:lnSpc>
                        <a:spcAft>
                          <a:spcPts val="0"/>
                        </a:spcAft>
                      </a:pPr>
                      <a:r>
                        <a:rPr lang="da-DK" sz="1000">
                          <a:effectLst/>
                          <a:latin typeface="Times New Roman"/>
                          <a:ea typeface="Times New Roman"/>
                        </a:rPr>
                        <a:t>Jens Nielsen</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a:effectLst/>
                          <a:latin typeface="Times New Roman"/>
                          <a:ea typeface="Times New Roman"/>
                        </a:rPr>
                        <a:t> </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39409">
                <a:tc>
                  <a:txBody>
                    <a:bodyPr/>
                    <a:lstStyle/>
                    <a:p>
                      <a:pPr>
                        <a:lnSpc>
                          <a:spcPct val="150000"/>
                        </a:lnSpc>
                        <a:spcAft>
                          <a:spcPts val="0"/>
                        </a:spcAft>
                      </a:pPr>
                      <a:r>
                        <a:rPr lang="da-DK" sz="1000">
                          <a:effectLst/>
                          <a:latin typeface="Times New Roman"/>
                          <a:ea typeface="Times New Roman"/>
                        </a:rPr>
                        <a:t>Amira Mansour</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a:effectLst/>
                          <a:latin typeface="Times New Roman"/>
                          <a:ea typeface="Times New Roman"/>
                        </a:rPr>
                        <a:t> </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39409">
                <a:tc>
                  <a:txBody>
                    <a:bodyPr/>
                    <a:lstStyle/>
                    <a:p>
                      <a:pPr>
                        <a:lnSpc>
                          <a:spcPct val="150000"/>
                        </a:lnSpc>
                        <a:spcAft>
                          <a:spcPts val="0"/>
                        </a:spcAft>
                      </a:pPr>
                      <a:r>
                        <a:rPr lang="da-DK" sz="1000">
                          <a:effectLst/>
                          <a:latin typeface="Times New Roman"/>
                          <a:ea typeface="Times New Roman"/>
                        </a:rPr>
                        <a:t>Søren Jensen</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a:effectLst/>
                          <a:latin typeface="Times New Roman"/>
                          <a:ea typeface="Times New Roman"/>
                        </a:rPr>
                        <a:t> </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39409">
                <a:tc>
                  <a:txBody>
                    <a:bodyPr/>
                    <a:lstStyle/>
                    <a:p>
                      <a:pPr>
                        <a:lnSpc>
                          <a:spcPct val="150000"/>
                        </a:lnSpc>
                        <a:spcAft>
                          <a:spcPts val="0"/>
                        </a:spcAft>
                      </a:pPr>
                      <a:r>
                        <a:rPr lang="da-DK" sz="1000">
                          <a:effectLst/>
                          <a:latin typeface="Times New Roman"/>
                          <a:ea typeface="Times New Roman"/>
                        </a:rPr>
                        <a:t> </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dirty="0">
                          <a:effectLst/>
                          <a:latin typeface="Times New Roman"/>
                          <a:ea typeface="Times New Roman"/>
                        </a:rPr>
                        <a:t> </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graphicFrame>
        <p:nvGraphicFramePr>
          <p:cNvPr id="8" name="Pladsholder til indhold 7"/>
          <p:cNvGraphicFramePr>
            <a:graphicFrameLocks noGrp="1"/>
          </p:cNvGraphicFramePr>
          <p:nvPr>
            <p:ph sz="quarter" idx="4"/>
          </p:nvPr>
        </p:nvGraphicFramePr>
        <p:xfrm>
          <a:off x="4645026" y="3005303"/>
          <a:ext cx="3501251" cy="2865109"/>
        </p:xfrm>
        <a:graphic>
          <a:graphicData uri="http://schemas.openxmlformats.org/drawingml/2006/table">
            <a:tbl>
              <a:tblPr firstRow="1" firstCol="1" lastRow="1" lastCol="1" bandRow="1" bandCol="1"/>
              <a:tblGrid>
                <a:gridCol w="1835463">
                  <a:extLst>
                    <a:ext uri="{9D8B030D-6E8A-4147-A177-3AD203B41FA5}">
                      <a16:colId xmlns:a16="http://schemas.microsoft.com/office/drawing/2014/main" val="20000"/>
                    </a:ext>
                  </a:extLst>
                </a:gridCol>
                <a:gridCol w="1665788">
                  <a:extLst>
                    <a:ext uri="{9D8B030D-6E8A-4147-A177-3AD203B41FA5}">
                      <a16:colId xmlns:a16="http://schemas.microsoft.com/office/drawing/2014/main" val="20001"/>
                    </a:ext>
                  </a:extLst>
                </a:gridCol>
              </a:tblGrid>
              <a:tr h="477519">
                <a:tc>
                  <a:txBody>
                    <a:bodyPr/>
                    <a:lstStyle/>
                    <a:p>
                      <a:pPr algn="ctr">
                        <a:lnSpc>
                          <a:spcPct val="150000"/>
                        </a:lnSpc>
                        <a:spcAft>
                          <a:spcPts val="0"/>
                        </a:spcAft>
                      </a:pPr>
                      <a:r>
                        <a:rPr lang="da-DK" sz="1000" dirty="0">
                          <a:effectLst/>
                          <a:latin typeface="Times New Roman"/>
                          <a:ea typeface="Times New Roman"/>
                        </a:rPr>
                        <a:t> </a:t>
                      </a:r>
                    </a:p>
                    <a:p>
                      <a:pPr algn="ctr">
                        <a:lnSpc>
                          <a:spcPct val="150000"/>
                        </a:lnSpc>
                        <a:spcAft>
                          <a:spcPts val="0"/>
                        </a:spcAft>
                      </a:pPr>
                      <a:r>
                        <a:rPr lang="da-DK" sz="1000" dirty="0">
                          <a:effectLst/>
                          <a:latin typeface="Times New Roman"/>
                          <a:ea typeface="Times New Roman"/>
                        </a:rPr>
                        <a:t>NAVN - kandidat</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a:effectLst/>
                          <a:latin typeface="Times New Roman"/>
                          <a:ea typeface="Times New Roman"/>
                        </a:rPr>
                        <a:t>Mindst 1 kryds</a:t>
                      </a:r>
                    </a:p>
                    <a:p>
                      <a:pPr algn="ctr">
                        <a:lnSpc>
                          <a:spcPct val="150000"/>
                        </a:lnSpc>
                        <a:spcAft>
                          <a:spcPts val="0"/>
                        </a:spcAft>
                      </a:pPr>
                      <a:r>
                        <a:rPr lang="da-DK" sz="1000">
                          <a:effectLst/>
                          <a:latin typeface="Times New Roman"/>
                          <a:ea typeface="Times New Roman"/>
                        </a:rPr>
                        <a:t>– højst 6 kryds</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38759">
                <a:tc>
                  <a:txBody>
                    <a:bodyPr/>
                    <a:lstStyle/>
                    <a:p>
                      <a:pPr>
                        <a:lnSpc>
                          <a:spcPct val="150000"/>
                        </a:lnSpc>
                        <a:spcAft>
                          <a:spcPts val="0"/>
                        </a:spcAft>
                      </a:pPr>
                      <a:r>
                        <a:rPr lang="da-DK" sz="1000">
                          <a:effectLst/>
                          <a:latin typeface="Times New Roman"/>
                          <a:ea typeface="Times New Roman"/>
                        </a:rPr>
                        <a:t>Ahmed Ali</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a:effectLst/>
                          <a:latin typeface="Times New Roman"/>
                          <a:ea typeface="Times New Roman"/>
                        </a:rPr>
                        <a:t> </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8759">
                <a:tc>
                  <a:txBody>
                    <a:bodyPr/>
                    <a:lstStyle/>
                    <a:p>
                      <a:pPr>
                        <a:lnSpc>
                          <a:spcPct val="150000"/>
                        </a:lnSpc>
                        <a:spcAft>
                          <a:spcPts val="0"/>
                        </a:spcAft>
                      </a:pPr>
                      <a:r>
                        <a:rPr lang="da-DK" sz="1000">
                          <a:effectLst/>
                          <a:latin typeface="Times New Roman"/>
                          <a:ea typeface="Times New Roman"/>
                        </a:rPr>
                        <a:t>Hans Hansen</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a:effectLst/>
                          <a:latin typeface="Times New Roman"/>
                          <a:ea typeface="Times New Roman"/>
                        </a:rPr>
                        <a:t> </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8759">
                <a:tc>
                  <a:txBody>
                    <a:bodyPr/>
                    <a:lstStyle/>
                    <a:p>
                      <a:pPr>
                        <a:lnSpc>
                          <a:spcPct val="150000"/>
                        </a:lnSpc>
                        <a:spcAft>
                          <a:spcPts val="0"/>
                        </a:spcAft>
                      </a:pPr>
                      <a:r>
                        <a:rPr lang="da-DK" sz="1000">
                          <a:effectLst/>
                          <a:latin typeface="Times New Roman"/>
                          <a:ea typeface="Times New Roman"/>
                        </a:rPr>
                        <a:t>Mustafa Hassan</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dirty="0">
                          <a:effectLst/>
                          <a:latin typeface="Times New Roman"/>
                          <a:ea typeface="Times New Roman"/>
                        </a:rPr>
                        <a:t> </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8759">
                <a:tc>
                  <a:txBody>
                    <a:bodyPr/>
                    <a:lstStyle/>
                    <a:p>
                      <a:pPr>
                        <a:lnSpc>
                          <a:spcPct val="150000"/>
                        </a:lnSpc>
                        <a:spcAft>
                          <a:spcPts val="0"/>
                        </a:spcAft>
                      </a:pPr>
                      <a:r>
                        <a:rPr lang="da-DK" sz="1000">
                          <a:effectLst/>
                          <a:latin typeface="Times New Roman"/>
                          <a:ea typeface="Times New Roman"/>
                        </a:rPr>
                        <a:t>Marie Jensen</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b="1" dirty="0">
                          <a:solidFill>
                            <a:srgbClr val="FF0000"/>
                          </a:solidFill>
                          <a:effectLst/>
                          <a:latin typeface="Times New Roman"/>
                          <a:ea typeface="Times New Roman"/>
                        </a:rPr>
                        <a:t>X </a:t>
                      </a:r>
                      <a:r>
                        <a:rPr lang="da-DK" sz="1000" b="1" dirty="0" err="1">
                          <a:solidFill>
                            <a:srgbClr val="FF0000"/>
                          </a:solidFill>
                          <a:effectLst/>
                          <a:latin typeface="Times New Roman"/>
                          <a:ea typeface="Times New Roman"/>
                        </a:rPr>
                        <a:t>X</a:t>
                      </a:r>
                      <a:r>
                        <a:rPr lang="da-DK" sz="1000" b="1" dirty="0">
                          <a:solidFill>
                            <a:srgbClr val="FF0000"/>
                          </a:solidFill>
                          <a:effectLst/>
                          <a:latin typeface="Times New Roman"/>
                          <a:ea typeface="Times New Roman"/>
                        </a:rPr>
                        <a:t> </a:t>
                      </a:r>
                      <a:r>
                        <a:rPr lang="da-DK" sz="1000" b="1" dirty="0" err="1">
                          <a:solidFill>
                            <a:srgbClr val="FF0000"/>
                          </a:solidFill>
                          <a:effectLst/>
                          <a:latin typeface="Times New Roman"/>
                          <a:ea typeface="Times New Roman"/>
                        </a:rPr>
                        <a:t>X</a:t>
                      </a:r>
                      <a:r>
                        <a:rPr lang="da-DK" sz="1000" b="1" dirty="0">
                          <a:solidFill>
                            <a:srgbClr val="FF0000"/>
                          </a:solidFill>
                          <a:effectLst/>
                          <a:latin typeface="Times New Roman"/>
                          <a:ea typeface="Times New Roman"/>
                        </a:rPr>
                        <a:t> </a:t>
                      </a:r>
                      <a:r>
                        <a:rPr lang="da-DK" sz="1000" b="1" dirty="0" err="1">
                          <a:solidFill>
                            <a:srgbClr val="FF0000"/>
                          </a:solidFill>
                          <a:effectLst/>
                          <a:latin typeface="Times New Roman"/>
                          <a:ea typeface="Times New Roman"/>
                        </a:rPr>
                        <a:t>X</a:t>
                      </a:r>
                      <a:r>
                        <a:rPr lang="da-DK" sz="1000" b="1" dirty="0">
                          <a:solidFill>
                            <a:srgbClr val="FF0000"/>
                          </a:solidFill>
                          <a:effectLst/>
                          <a:latin typeface="Times New Roman"/>
                          <a:ea typeface="Times New Roman"/>
                        </a:rPr>
                        <a:t> </a:t>
                      </a:r>
                      <a:r>
                        <a:rPr lang="da-DK" sz="1000" b="1" dirty="0" err="1">
                          <a:solidFill>
                            <a:srgbClr val="FF0000"/>
                          </a:solidFill>
                          <a:effectLst/>
                          <a:latin typeface="Times New Roman"/>
                          <a:ea typeface="Times New Roman"/>
                        </a:rPr>
                        <a:t>X</a:t>
                      </a:r>
                      <a:r>
                        <a:rPr lang="da-DK" sz="1000" b="1" dirty="0">
                          <a:solidFill>
                            <a:srgbClr val="FF0000"/>
                          </a:solidFill>
                          <a:effectLst/>
                          <a:latin typeface="Times New Roman"/>
                          <a:ea typeface="Times New Roman"/>
                        </a:rPr>
                        <a:t> </a:t>
                      </a:r>
                      <a:r>
                        <a:rPr lang="da-DK" sz="1000" b="1" dirty="0" err="1">
                          <a:solidFill>
                            <a:srgbClr val="FF0000"/>
                          </a:solidFill>
                          <a:effectLst/>
                          <a:latin typeface="Times New Roman"/>
                          <a:ea typeface="Times New Roman"/>
                        </a:rPr>
                        <a:t>X</a:t>
                      </a:r>
                      <a:endParaRPr lang="da-DK" sz="1000" dirty="0">
                        <a:solidFill>
                          <a:srgbClr val="FF0000"/>
                        </a:solidFill>
                        <a:effectLst/>
                        <a:latin typeface="Times New Roman"/>
                        <a:ea typeface="Times New Roman"/>
                      </a:endParaRP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38759">
                <a:tc>
                  <a:txBody>
                    <a:bodyPr/>
                    <a:lstStyle/>
                    <a:p>
                      <a:pPr>
                        <a:lnSpc>
                          <a:spcPct val="150000"/>
                        </a:lnSpc>
                        <a:spcAft>
                          <a:spcPts val="0"/>
                        </a:spcAft>
                      </a:pPr>
                      <a:r>
                        <a:rPr lang="da-DK" sz="1000">
                          <a:effectLst/>
                          <a:latin typeface="Times New Roman"/>
                          <a:ea typeface="Times New Roman"/>
                        </a:rPr>
                        <a:t>Ole Olsen</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a:effectLst/>
                          <a:latin typeface="Times New Roman"/>
                          <a:ea typeface="Times New Roman"/>
                        </a:rPr>
                        <a:t> </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38759">
                <a:tc>
                  <a:txBody>
                    <a:bodyPr/>
                    <a:lstStyle/>
                    <a:p>
                      <a:pPr>
                        <a:lnSpc>
                          <a:spcPct val="150000"/>
                        </a:lnSpc>
                        <a:spcAft>
                          <a:spcPts val="0"/>
                        </a:spcAft>
                      </a:pPr>
                      <a:r>
                        <a:rPr lang="da-DK" sz="1000">
                          <a:effectLst/>
                          <a:latin typeface="Times New Roman"/>
                          <a:ea typeface="Times New Roman"/>
                        </a:rPr>
                        <a:t>Fatima Ahmed</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a:effectLst/>
                          <a:latin typeface="Times New Roman"/>
                          <a:ea typeface="Times New Roman"/>
                        </a:rPr>
                        <a:t> </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38759">
                <a:tc>
                  <a:txBody>
                    <a:bodyPr/>
                    <a:lstStyle/>
                    <a:p>
                      <a:pPr>
                        <a:lnSpc>
                          <a:spcPct val="150000"/>
                        </a:lnSpc>
                        <a:spcAft>
                          <a:spcPts val="0"/>
                        </a:spcAft>
                      </a:pPr>
                      <a:r>
                        <a:rPr lang="da-DK" sz="1000">
                          <a:effectLst/>
                          <a:latin typeface="Times New Roman"/>
                          <a:ea typeface="Times New Roman"/>
                        </a:rPr>
                        <a:t>Jens Nielsen</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a:effectLst/>
                          <a:latin typeface="Times New Roman"/>
                          <a:ea typeface="Times New Roman"/>
                        </a:rPr>
                        <a:t> </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38759">
                <a:tc>
                  <a:txBody>
                    <a:bodyPr/>
                    <a:lstStyle/>
                    <a:p>
                      <a:pPr>
                        <a:lnSpc>
                          <a:spcPct val="150000"/>
                        </a:lnSpc>
                        <a:spcAft>
                          <a:spcPts val="0"/>
                        </a:spcAft>
                      </a:pPr>
                      <a:r>
                        <a:rPr lang="da-DK" sz="1000">
                          <a:effectLst/>
                          <a:latin typeface="Times New Roman"/>
                          <a:ea typeface="Times New Roman"/>
                        </a:rPr>
                        <a:t>Amira Mansour</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a:effectLst/>
                          <a:latin typeface="Times New Roman"/>
                          <a:ea typeface="Times New Roman"/>
                        </a:rPr>
                        <a:t> </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38759">
                <a:tc>
                  <a:txBody>
                    <a:bodyPr/>
                    <a:lstStyle/>
                    <a:p>
                      <a:pPr>
                        <a:lnSpc>
                          <a:spcPct val="150000"/>
                        </a:lnSpc>
                        <a:spcAft>
                          <a:spcPts val="0"/>
                        </a:spcAft>
                      </a:pPr>
                      <a:r>
                        <a:rPr lang="da-DK" sz="1000">
                          <a:effectLst/>
                          <a:latin typeface="Times New Roman"/>
                          <a:ea typeface="Times New Roman"/>
                        </a:rPr>
                        <a:t>Søren Jensen</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a:effectLst/>
                          <a:latin typeface="Times New Roman"/>
                          <a:ea typeface="Times New Roman"/>
                        </a:rPr>
                        <a:t> </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38759">
                <a:tc>
                  <a:txBody>
                    <a:bodyPr/>
                    <a:lstStyle/>
                    <a:p>
                      <a:pPr>
                        <a:lnSpc>
                          <a:spcPct val="150000"/>
                        </a:lnSpc>
                        <a:spcAft>
                          <a:spcPts val="0"/>
                        </a:spcAft>
                      </a:pPr>
                      <a:r>
                        <a:rPr lang="da-DK" sz="1000" dirty="0">
                          <a:effectLst/>
                          <a:latin typeface="Times New Roman"/>
                          <a:ea typeface="Times New Roman"/>
                        </a:rPr>
                        <a:t> </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dirty="0">
                          <a:effectLst/>
                          <a:latin typeface="Times New Roman"/>
                          <a:ea typeface="Times New Roman"/>
                        </a:rPr>
                        <a:t> </a:t>
                      </a:r>
                    </a:p>
                  </a:txBody>
                  <a:tcPr marL="59691" marR="59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473720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76672"/>
            <a:ext cx="8229600" cy="1512168"/>
          </a:xfrm>
        </p:spPr>
        <p:txBody>
          <a:bodyPr>
            <a:normAutofit/>
          </a:bodyPr>
          <a:lstStyle/>
          <a:p>
            <a:pPr lvl="0" algn="ctr"/>
            <a:r>
              <a:rPr lang="da-DK" altLang="da-DK" sz="4000" b="1" dirty="0">
                <a:solidFill>
                  <a:schemeClr val="tx1"/>
                </a:solidFill>
                <a:latin typeface="Arial" pitchFamily="34" charset="0"/>
                <a:ea typeface="Times New Roman" pitchFamily="18" charset="0"/>
                <a:cs typeface="Arial" pitchFamily="34" charset="0"/>
              </a:rPr>
              <a:t>Stemmeseddel</a:t>
            </a:r>
            <a:br>
              <a:rPr lang="da-DK" altLang="da-DK" sz="800" dirty="0">
                <a:solidFill>
                  <a:schemeClr val="tx1"/>
                </a:solidFill>
                <a:latin typeface="Arial" pitchFamily="34" charset="0"/>
                <a:cs typeface="Arial" pitchFamily="34" charset="0"/>
              </a:rPr>
            </a:br>
            <a:r>
              <a:rPr lang="da-DK" altLang="da-DK" sz="1200" dirty="0">
                <a:solidFill>
                  <a:schemeClr val="tx1"/>
                </a:solidFill>
                <a:latin typeface="Arial" pitchFamily="34" charset="0"/>
                <a:cs typeface="Arial" pitchFamily="34" charset="0"/>
              </a:rPr>
              <a:t>For at stemmesedlen er gyldig, skal der sættes kryds ved mindst 1 eller højst 6 kandidater. Sættes mere end seks kryds er stemmesedlen er ugyldig.</a:t>
            </a:r>
            <a:endParaRPr lang="da-DK" sz="1200" dirty="0"/>
          </a:p>
        </p:txBody>
      </p:sp>
      <p:graphicFrame>
        <p:nvGraphicFramePr>
          <p:cNvPr id="7" name="Pladsholder til indhold 6"/>
          <p:cNvGraphicFramePr>
            <a:graphicFrameLocks noGrp="1"/>
          </p:cNvGraphicFramePr>
          <p:nvPr>
            <p:ph sz="quarter" idx="2"/>
            <p:extLst>
              <p:ext uri="{D42A27DB-BD31-4B8C-83A1-F6EECF244321}">
                <p14:modId xmlns:p14="http://schemas.microsoft.com/office/powerpoint/2010/main" val="829284494"/>
              </p:ext>
            </p:extLst>
          </p:nvPr>
        </p:nvGraphicFramePr>
        <p:xfrm>
          <a:off x="683568" y="2132860"/>
          <a:ext cx="7632848" cy="4745084"/>
        </p:xfrm>
        <a:graphic>
          <a:graphicData uri="http://schemas.openxmlformats.org/drawingml/2006/table">
            <a:tbl>
              <a:tblPr firstRow="1" firstCol="1" lastRow="1" lastCol="1" bandRow="1" bandCol="1"/>
              <a:tblGrid>
                <a:gridCol w="4896544">
                  <a:extLst>
                    <a:ext uri="{9D8B030D-6E8A-4147-A177-3AD203B41FA5}">
                      <a16:colId xmlns:a16="http://schemas.microsoft.com/office/drawing/2014/main" val="20000"/>
                    </a:ext>
                  </a:extLst>
                </a:gridCol>
                <a:gridCol w="2736304">
                  <a:extLst>
                    <a:ext uri="{9D8B030D-6E8A-4147-A177-3AD203B41FA5}">
                      <a16:colId xmlns:a16="http://schemas.microsoft.com/office/drawing/2014/main" val="20001"/>
                    </a:ext>
                  </a:extLst>
                </a:gridCol>
              </a:tblGrid>
              <a:tr h="630284">
                <a:tc>
                  <a:txBody>
                    <a:bodyPr/>
                    <a:lstStyle/>
                    <a:p>
                      <a:pPr algn="ctr">
                        <a:lnSpc>
                          <a:spcPct val="150000"/>
                        </a:lnSpc>
                        <a:spcAft>
                          <a:spcPts val="0"/>
                        </a:spcAft>
                      </a:pPr>
                      <a:r>
                        <a:rPr lang="da-DK" sz="1000" dirty="0">
                          <a:effectLst/>
                          <a:latin typeface="Times New Roman"/>
                          <a:ea typeface="Times New Roman"/>
                        </a:rPr>
                        <a:t> </a:t>
                      </a:r>
                    </a:p>
                    <a:p>
                      <a:pPr algn="ctr">
                        <a:lnSpc>
                          <a:spcPct val="150000"/>
                        </a:lnSpc>
                        <a:spcAft>
                          <a:spcPts val="0"/>
                        </a:spcAft>
                      </a:pPr>
                      <a:r>
                        <a:rPr lang="da-DK" sz="1000" dirty="0">
                          <a:effectLst/>
                          <a:latin typeface="Times New Roman"/>
                          <a:ea typeface="Times New Roman"/>
                        </a:rPr>
                        <a:t>NAVN - kandidat</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dirty="0">
                          <a:effectLst/>
                          <a:latin typeface="Times New Roman"/>
                          <a:ea typeface="Times New Roman"/>
                        </a:rPr>
                        <a:t>Mindst 1 kryds</a:t>
                      </a:r>
                    </a:p>
                    <a:p>
                      <a:pPr algn="ctr">
                        <a:lnSpc>
                          <a:spcPct val="150000"/>
                        </a:lnSpc>
                        <a:spcAft>
                          <a:spcPts val="0"/>
                        </a:spcAft>
                      </a:pPr>
                      <a:r>
                        <a:rPr lang="da-DK" sz="1000" dirty="0">
                          <a:effectLst/>
                          <a:latin typeface="Times New Roman"/>
                          <a:ea typeface="Times New Roman"/>
                        </a:rPr>
                        <a:t>– højst 6 kryds</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7515">
                <a:tc>
                  <a:txBody>
                    <a:bodyPr/>
                    <a:lstStyle/>
                    <a:p>
                      <a:pPr>
                        <a:lnSpc>
                          <a:spcPct val="150000"/>
                        </a:lnSpc>
                        <a:spcAft>
                          <a:spcPts val="0"/>
                        </a:spcAft>
                      </a:pPr>
                      <a:r>
                        <a:rPr lang="da-DK" sz="1800" b="1" dirty="0">
                          <a:effectLst/>
                          <a:latin typeface="+mn-lt"/>
                          <a:ea typeface="Times New Roman"/>
                        </a:rPr>
                        <a:t>A -</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da-DK" sz="1000" dirty="0">
                        <a:effectLst/>
                        <a:latin typeface="Times New Roman"/>
                        <a:ea typeface="Times New Roman"/>
                      </a:endParaRP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7515">
                <a:tc>
                  <a:txBody>
                    <a:bodyPr/>
                    <a:lstStyle/>
                    <a:p>
                      <a:pPr>
                        <a:lnSpc>
                          <a:spcPct val="150000"/>
                        </a:lnSpc>
                        <a:spcAft>
                          <a:spcPts val="0"/>
                        </a:spcAft>
                      </a:pPr>
                      <a:r>
                        <a:rPr lang="da-DK" sz="1800" b="1" dirty="0">
                          <a:effectLst/>
                          <a:latin typeface="+mn-lt"/>
                          <a:ea typeface="Times New Roman"/>
                        </a:rPr>
                        <a:t>B -</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b="1" dirty="0">
                          <a:effectLst/>
                          <a:latin typeface="Times New Roman"/>
                          <a:ea typeface="Times New Roman"/>
                        </a:rPr>
                        <a:t> </a:t>
                      </a:r>
                      <a:endParaRPr lang="da-DK" sz="1000" dirty="0">
                        <a:effectLst/>
                        <a:latin typeface="Times New Roman"/>
                        <a:ea typeface="Times New Roman"/>
                      </a:endParaRP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87515">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da-DK" sz="1800" b="1" dirty="0">
                          <a:effectLst/>
                          <a:latin typeface="+mn-lt"/>
                          <a:ea typeface="Times New Roman"/>
                        </a:rPr>
                        <a:t>C -</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da-DK" sz="1000" dirty="0">
                        <a:effectLst/>
                        <a:latin typeface="Times New Roman"/>
                        <a:ea typeface="Times New Roman"/>
                      </a:endParaRP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7515">
                <a:tc>
                  <a:txBody>
                    <a:bodyPr/>
                    <a:lstStyle/>
                    <a:p>
                      <a:pPr>
                        <a:lnSpc>
                          <a:spcPct val="150000"/>
                        </a:lnSpc>
                        <a:spcAft>
                          <a:spcPts val="0"/>
                        </a:spcAft>
                      </a:pPr>
                      <a:r>
                        <a:rPr lang="da-DK" sz="1800" b="1" dirty="0">
                          <a:effectLst/>
                          <a:latin typeface="+mn-lt"/>
                          <a:ea typeface="Times New Roman"/>
                        </a:rPr>
                        <a:t>D -</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b="1">
                          <a:effectLst/>
                          <a:latin typeface="Times New Roman"/>
                          <a:ea typeface="Times New Roman"/>
                        </a:rPr>
                        <a:t> </a:t>
                      </a:r>
                      <a:endParaRPr lang="da-DK" sz="1000">
                        <a:effectLst/>
                        <a:latin typeface="Times New Roman"/>
                        <a:ea typeface="Times New Roman"/>
                      </a:endParaRP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87515">
                <a:tc>
                  <a:txBody>
                    <a:bodyPr/>
                    <a:lstStyle/>
                    <a:p>
                      <a:pPr>
                        <a:lnSpc>
                          <a:spcPct val="150000"/>
                        </a:lnSpc>
                        <a:spcAft>
                          <a:spcPts val="0"/>
                        </a:spcAft>
                      </a:pPr>
                      <a:r>
                        <a:rPr lang="da-DK" sz="1800" b="1" dirty="0">
                          <a:effectLst/>
                          <a:latin typeface="+mn-lt"/>
                          <a:ea typeface="Times New Roman"/>
                        </a:rPr>
                        <a:t>E - </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da-DK" sz="1000" dirty="0">
                        <a:effectLst/>
                        <a:latin typeface="Times New Roman"/>
                        <a:ea typeface="Times New Roman"/>
                      </a:endParaRP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87515">
                <a:tc>
                  <a:txBody>
                    <a:bodyPr/>
                    <a:lstStyle/>
                    <a:p>
                      <a:pPr>
                        <a:lnSpc>
                          <a:spcPct val="150000"/>
                        </a:lnSpc>
                        <a:spcAft>
                          <a:spcPts val="0"/>
                        </a:spcAft>
                      </a:pPr>
                      <a:r>
                        <a:rPr lang="da-DK" sz="1800" b="1" dirty="0">
                          <a:effectLst/>
                          <a:latin typeface="+mn-lt"/>
                          <a:ea typeface="Times New Roman"/>
                        </a:rPr>
                        <a:t>F - </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da-DK" sz="1000" dirty="0">
                        <a:effectLst/>
                        <a:latin typeface="Times New Roman"/>
                        <a:ea typeface="Times New Roman"/>
                      </a:endParaRP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87515">
                <a:tc>
                  <a:txBody>
                    <a:bodyPr/>
                    <a:lstStyle/>
                    <a:p>
                      <a:pPr>
                        <a:lnSpc>
                          <a:spcPct val="150000"/>
                        </a:lnSpc>
                        <a:spcAft>
                          <a:spcPts val="0"/>
                        </a:spcAft>
                      </a:pPr>
                      <a:r>
                        <a:rPr lang="da-DK" sz="1800" b="1" dirty="0">
                          <a:effectLst/>
                          <a:latin typeface="+mn-lt"/>
                          <a:ea typeface="Times New Roman"/>
                        </a:rPr>
                        <a:t>G- </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a:effectLst/>
                          <a:latin typeface="Times New Roman"/>
                          <a:ea typeface="Times New Roman"/>
                        </a:rPr>
                        <a:t> </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87515">
                <a:tc>
                  <a:txBody>
                    <a:bodyPr/>
                    <a:lstStyle/>
                    <a:p>
                      <a:pPr>
                        <a:lnSpc>
                          <a:spcPct val="150000"/>
                        </a:lnSpc>
                        <a:spcAft>
                          <a:spcPts val="0"/>
                        </a:spcAft>
                      </a:pPr>
                      <a:r>
                        <a:rPr lang="da-DK" sz="1800" b="1" dirty="0">
                          <a:effectLst/>
                          <a:latin typeface="+mn-lt"/>
                          <a:ea typeface="Times New Roman"/>
                        </a:rPr>
                        <a:t>H- </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a:effectLst/>
                          <a:latin typeface="Times New Roman"/>
                          <a:ea typeface="Times New Roman"/>
                        </a:rPr>
                        <a:t> </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87515">
                <a:tc>
                  <a:txBody>
                    <a:bodyPr/>
                    <a:lstStyle/>
                    <a:p>
                      <a:pPr>
                        <a:lnSpc>
                          <a:spcPct val="150000"/>
                        </a:lnSpc>
                        <a:spcAft>
                          <a:spcPts val="0"/>
                        </a:spcAft>
                      </a:pPr>
                      <a:r>
                        <a:rPr lang="da-DK" sz="1800" b="1" dirty="0">
                          <a:effectLst/>
                          <a:latin typeface="+mn-lt"/>
                          <a:ea typeface="Times New Roman"/>
                        </a:rPr>
                        <a:t>I- </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a:effectLst/>
                          <a:latin typeface="Times New Roman"/>
                          <a:ea typeface="Times New Roman"/>
                        </a:rPr>
                        <a:t> </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87515">
                <a:tc>
                  <a:txBody>
                    <a:bodyPr/>
                    <a:lstStyle/>
                    <a:p>
                      <a:pPr>
                        <a:lnSpc>
                          <a:spcPct val="150000"/>
                        </a:lnSpc>
                        <a:spcAft>
                          <a:spcPts val="0"/>
                        </a:spcAft>
                      </a:pPr>
                      <a:r>
                        <a:rPr lang="da-DK" sz="1800" b="1" dirty="0">
                          <a:effectLst/>
                          <a:latin typeface="+mn-lt"/>
                          <a:ea typeface="Times New Roman"/>
                        </a:rPr>
                        <a:t>J- </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da-DK" sz="1000" dirty="0">
                          <a:effectLst/>
                          <a:latin typeface="Times New Roman"/>
                          <a:ea typeface="Times New Roman"/>
                        </a:rPr>
                        <a:t> </a:t>
                      </a:r>
                    </a:p>
                  </a:txBody>
                  <a:tcPr marL="59667" marR="596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938618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a:t>Samvirkets årsplan</a:t>
            </a:r>
          </a:p>
        </p:txBody>
      </p:sp>
      <p:sp>
        <p:nvSpPr>
          <p:cNvPr id="4" name="Tekstboks 3"/>
          <p:cNvSpPr txBox="1"/>
          <p:nvPr/>
        </p:nvSpPr>
        <p:spPr>
          <a:xfrm>
            <a:off x="1409061" y="4725144"/>
            <a:ext cx="7272808" cy="1323439"/>
          </a:xfrm>
          <a:prstGeom prst="rect">
            <a:avLst/>
          </a:prstGeom>
          <a:noFill/>
        </p:spPr>
        <p:txBody>
          <a:bodyPr wrap="square" rtlCol="0">
            <a:spAutoFit/>
          </a:bodyPr>
          <a:lstStyle/>
          <a:p>
            <a:pPr lvl="0">
              <a:spcBef>
                <a:spcPct val="0"/>
              </a:spcBef>
              <a:defRPr/>
            </a:pPr>
            <a:r>
              <a:rPr lang="da-DK" sz="4000" cap="all" dirty="0">
                <a:latin typeface="+mj-lt"/>
              </a:rPr>
              <a:t>Vi ses næste gang til kvartalsmøde 20. marts</a:t>
            </a:r>
          </a:p>
        </p:txBody>
      </p:sp>
      <p:graphicFrame>
        <p:nvGraphicFramePr>
          <p:cNvPr id="5" name="Tabel 4"/>
          <p:cNvGraphicFramePr>
            <a:graphicFrameLocks noGrp="1"/>
          </p:cNvGraphicFramePr>
          <p:nvPr>
            <p:extLst>
              <p:ext uri="{D42A27DB-BD31-4B8C-83A1-F6EECF244321}">
                <p14:modId xmlns:p14="http://schemas.microsoft.com/office/powerpoint/2010/main" val="1747796047"/>
              </p:ext>
            </p:extLst>
          </p:nvPr>
        </p:nvGraphicFramePr>
        <p:xfrm>
          <a:off x="892362" y="1196752"/>
          <a:ext cx="7352046" cy="3199430"/>
        </p:xfrm>
        <a:graphic>
          <a:graphicData uri="http://schemas.openxmlformats.org/drawingml/2006/table">
            <a:tbl>
              <a:tblPr firstRow="1" firstCol="1" bandRow="1">
                <a:tableStyleId>{5C22544A-7EE6-4342-B048-85BDC9FD1C3A}</a:tableStyleId>
              </a:tblPr>
              <a:tblGrid>
                <a:gridCol w="3676023">
                  <a:extLst>
                    <a:ext uri="{9D8B030D-6E8A-4147-A177-3AD203B41FA5}">
                      <a16:colId xmlns:a16="http://schemas.microsoft.com/office/drawing/2014/main" val="20000"/>
                    </a:ext>
                  </a:extLst>
                </a:gridCol>
                <a:gridCol w="3676023">
                  <a:extLst>
                    <a:ext uri="{9D8B030D-6E8A-4147-A177-3AD203B41FA5}">
                      <a16:colId xmlns:a16="http://schemas.microsoft.com/office/drawing/2014/main" val="20001"/>
                    </a:ext>
                  </a:extLst>
                </a:gridCol>
              </a:tblGrid>
              <a:tr h="1766870">
                <a:tc>
                  <a:txBody>
                    <a:bodyPr/>
                    <a:lstStyle/>
                    <a:p>
                      <a:pPr>
                        <a:spcAft>
                          <a:spcPts val="0"/>
                        </a:spcAft>
                      </a:pPr>
                      <a:r>
                        <a:rPr lang="da-DK" sz="1800" dirty="0">
                          <a:effectLst/>
                        </a:rPr>
                        <a:t>Kvartalsmøder: kl. 16.30 – 19.30</a:t>
                      </a:r>
                    </a:p>
                    <a:p>
                      <a:pPr>
                        <a:spcAft>
                          <a:spcPts val="0"/>
                        </a:spcAft>
                      </a:pPr>
                      <a:endParaRPr lang="da-DK" sz="1800" dirty="0">
                        <a:effectLst/>
                      </a:endParaRPr>
                    </a:p>
                    <a:p>
                      <a:pPr marL="285750" indent="-285750">
                        <a:spcAft>
                          <a:spcPts val="0"/>
                        </a:spcAft>
                        <a:buFont typeface="Arial" panose="020B0604020202020204" pitchFamily="34" charset="0"/>
                        <a:buChar char="•"/>
                      </a:pPr>
                      <a:r>
                        <a:rPr lang="da-DK" sz="1800" dirty="0">
                          <a:effectLst/>
                        </a:rPr>
                        <a:t>Tirsdag den 20. marts</a:t>
                      </a:r>
                    </a:p>
                    <a:p>
                      <a:pPr marL="285750" indent="-285750">
                        <a:spcAft>
                          <a:spcPts val="0"/>
                        </a:spcAft>
                        <a:buFont typeface="Arial" panose="020B0604020202020204" pitchFamily="34" charset="0"/>
                        <a:buChar char="•"/>
                      </a:pPr>
                      <a:r>
                        <a:rPr lang="da-DK" sz="1800" dirty="0">
                          <a:effectLst/>
                        </a:rPr>
                        <a:t>Tirsdag den 08. maj</a:t>
                      </a:r>
                    </a:p>
                    <a:p>
                      <a:pPr marL="285750" indent="-285750">
                        <a:spcAft>
                          <a:spcPts val="0"/>
                        </a:spcAft>
                        <a:buFont typeface="Arial" panose="020B0604020202020204" pitchFamily="34" charset="0"/>
                        <a:buChar char="•"/>
                      </a:pPr>
                      <a:r>
                        <a:rPr lang="da-DK" sz="1800" dirty="0">
                          <a:effectLst/>
                        </a:rPr>
                        <a:t>Tirsdag den 25. sep. </a:t>
                      </a:r>
                    </a:p>
                    <a:p>
                      <a:pPr marL="285750" indent="-285750">
                        <a:spcAft>
                          <a:spcPts val="0"/>
                        </a:spcAft>
                        <a:buFont typeface="Arial" panose="020B0604020202020204" pitchFamily="34" charset="0"/>
                        <a:buChar char="•"/>
                      </a:pPr>
                      <a:r>
                        <a:rPr lang="da-DK" sz="1800" dirty="0">
                          <a:effectLst/>
                        </a:rPr>
                        <a:t>Tirsdag den 27. nov.</a:t>
                      </a:r>
                      <a:endParaRPr lang="da-DK" sz="1800" dirty="0">
                        <a:effectLst/>
                        <a:latin typeface="Calibri"/>
                        <a:ea typeface="Calibri"/>
                        <a:cs typeface="Times New Roman"/>
                      </a:endParaRPr>
                    </a:p>
                  </a:txBody>
                  <a:tcPr marL="68580" marR="68580" marT="0" marB="0"/>
                </a:tc>
                <a:tc>
                  <a:txBody>
                    <a:bodyPr/>
                    <a:lstStyle/>
                    <a:p>
                      <a:pPr>
                        <a:spcAft>
                          <a:spcPts val="0"/>
                        </a:spcAft>
                      </a:pPr>
                      <a:r>
                        <a:rPr lang="da-DK" sz="1800" dirty="0">
                          <a:effectLst/>
                        </a:rPr>
                        <a:t>Introdage:  8.30 – 15</a:t>
                      </a:r>
                    </a:p>
                    <a:p>
                      <a:pPr>
                        <a:spcAft>
                          <a:spcPts val="0"/>
                        </a:spcAft>
                      </a:pPr>
                      <a:endParaRPr lang="da-DK" sz="1800" dirty="0">
                        <a:effectLst/>
                      </a:endParaRPr>
                    </a:p>
                    <a:p>
                      <a:pPr marL="285750" indent="-285750">
                        <a:spcAft>
                          <a:spcPts val="0"/>
                        </a:spcAft>
                        <a:buFont typeface="Arial" panose="020B0604020202020204" pitchFamily="34" charset="0"/>
                        <a:buChar char="•"/>
                      </a:pPr>
                      <a:r>
                        <a:rPr lang="da-DK" sz="1800" dirty="0">
                          <a:effectLst/>
                        </a:rPr>
                        <a:t>Tirsdag den 13. marts</a:t>
                      </a:r>
                    </a:p>
                    <a:p>
                      <a:pPr marL="285750" indent="-285750">
                        <a:spcAft>
                          <a:spcPts val="0"/>
                        </a:spcAft>
                        <a:buFont typeface="Arial" panose="020B0604020202020204" pitchFamily="34" charset="0"/>
                        <a:buChar char="•"/>
                      </a:pPr>
                      <a:r>
                        <a:rPr lang="da-DK" sz="1800" dirty="0">
                          <a:effectLst/>
                        </a:rPr>
                        <a:t>Tirsdag den 11. sep. </a:t>
                      </a:r>
                    </a:p>
                    <a:p>
                      <a:pPr>
                        <a:spcAft>
                          <a:spcPts val="0"/>
                        </a:spcAft>
                      </a:pPr>
                      <a:endParaRPr lang="da-DK"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537386">
                <a:tc gridSpan="2">
                  <a:txBody>
                    <a:bodyPr/>
                    <a:lstStyle/>
                    <a:p>
                      <a:pPr>
                        <a:spcAft>
                          <a:spcPts val="0"/>
                        </a:spcAft>
                      </a:pPr>
                      <a:endParaRPr lang="da-DK" sz="1100" dirty="0">
                        <a:effectLst/>
                      </a:endParaRPr>
                    </a:p>
                    <a:p>
                      <a:pPr algn="ctr">
                        <a:spcAft>
                          <a:spcPts val="0"/>
                        </a:spcAft>
                      </a:pPr>
                      <a:r>
                        <a:rPr lang="da-DK" sz="1100" dirty="0">
                          <a:effectLst/>
                        </a:rPr>
                        <a:t> </a:t>
                      </a:r>
                      <a:r>
                        <a:rPr lang="da-DK" sz="1800" dirty="0">
                          <a:effectLst/>
                        </a:rPr>
                        <a:t>Bestyrelsesmøder:  Aftales med den nye styregruppe</a:t>
                      </a:r>
                      <a:endParaRPr lang="da-DK" sz="1100" dirty="0">
                        <a:effectLst/>
                        <a:latin typeface="Calibri"/>
                        <a:ea typeface="Calibri"/>
                        <a:cs typeface="Times New Roman"/>
                      </a:endParaRPr>
                    </a:p>
                    <a:p>
                      <a:pPr>
                        <a:spcAft>
                          <a:spcPts val="0"/>
                        </a:spcAft>
                      </a:pPr>
                      <a:r>
                        <a:rPr lang="da-DK" sz="1100" dirty="0">
                          <a:effectLst/>
                        </a:rPr>
                        <a:t> </a:t>
                      </a:r>
                      <a:endParaRPr lang="da-DK" sz="1100" dirty="0">
                        <a:effectLst/>
                        <a:latin typeface="Calibri"/>
                        <a:ea typeface="Calibri"/>
                        <a:cs typeface="Times New Roman"/>
                      </a:endParaRPr>
                    </a:p>
                  </a:txBody>
                  <a:tcPr marL="68580" marR="68580" marT="0" marB="0"/>
                </a:tc>
                <a:tc hMerge="1">
                  <a:txBody>
                    <a:bodyPr/>
                    <a:lstStyle/>
                    <a:p>
                      <a:pPr>
                        <a:spcAft>
                          <a:spcPts val="0"/>
                        </a:spcAft>
                      </a:pPr>
                      <a:endParaRPr lang="da-DK"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310576">
                <a:tc gridSpan="2">
                  <a:txBody>
                    <a:bodyPr/>
                    <a:lstStyle/>
                    <a:p>
                      <a:pPr algn="ctr">
                        <a:spcAft>
                          <a:spcPts val="0"/>
                        </a:spcAft>
                      </a:pPr>
                      <a:endParaRPr lang="da-DK" sz="1800" dirty="0">
                        <a:effectLst/>
                      </a:endParaRPr>
                    </a:p>
                    <a:p>
                      <a:pPr algn="ctr">
                        <a:spcAft>
                          <a:spcPts val="0"/>
                        </a:spcAft>
                      </a:pPr>
                      <a:r>
                        <a:rPr lang="da-DK" sz="1800" dirty="0">
                          <a:effectLst/>
                        </a:rPr>
                        <a:t>Årsmødet forventes afholdt den 29. januar</a:t>
                      </a:r>
                      <a:r>
                        <a:rPr lang="da-DK" sz="1800" baseline="0" dirty="0">
                          <a:effectLst/>
                        </a:rPr>
                        <a:t> 2019</a:t>
                      </a:r>
                    </a:p>
                    <a:p>
                      <a:pPr algn="ctr">
                        <a:spcAft>
                          <a:spcPts val="0"/>
                        </a:spcAft>
                      </a:pPr>
                      <a:endParaRPr lang="da-DK" sz="1800" dirty="0">
                        <a:effectLst/>
                        <a:latin typeface="Calibri"/>
                        <a:ea typeface="Calibri"/>
                        <a:cs typeface="Times New Roman"/>
                      </a:endParaRPr>
                    </a:p>
                  </a:txBody>
                  <a:tcPr marL="68580" marR="68580" marT="0" marB="0"/>
                </a:tc>
                <a:tc hMerge="1">
                  <a:txBody>
                    <a:bodyPr/>
                    <a:lstStyle/>
                    <a:p>
                      <a:endParaRPr lang="da-DK"/>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9854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0352" y="908720"/>
            <a:ext cx="7772400" cy="1728192"/>
          </a:xfrm>
        </p:spPr>
        <p:txBody>
          <a:bodyPr/>
          <a:lstStyle/>
          <a:p>
            <a:r>
              <a:rPr lang="da-DK" dirty="0"/>
              <a:t>Samvirket</a:t>
            </a:r>
            <a:br>
              <a:rPr lang="da-DK" dirty="0"/>
            </a:br>
            <a:endParaRPr lang="da-DK" dirty="0"/>
          </a:p>
        </p:txBody>
      </p:sp>
      <p:sp>
        <p:nvSpPr>
          <p:cNvPr id="3" name="Pladsholder til tekst 2"/>
          <p:cNvSpPr>
            <a:spLocks noGrp="1"/>
          </p:cNvSpPr>
          <p:nvPr>
            <p:ph type="body" idx="1"/>
          </p:nvPr>
        </p:nvSpPr>
        <p:spPr>
          <a:xfrm>
            <a:off x="467544" y="2420888"/>
            <a:ext cx="7772400" cy="3528392"/>
          </a:xfrm>
        </p:spPr>
        <p:txBody>
          <a:bodyPr>
            <a:normAutofit fontScale="92500" lnSpcReduction="20000"/>
          </a:bodyPr>
          <a:lstStyle/>
          <a:p>
            <a:pPr marL="342900" indent="-342900">
              <a:lnSpc>
                <a:spcPct val="150000"/>
              </a:lnSpc>
              <a:buSzPct val="100000"/>
              <a:buFont typeface="Calibri" panose="020F0502020204030204" pitchFamily="34" charset="0"/>
              <a:buChar char="•"/>
            </a:pPr>
            <a:r>
              <a:rPr lang="da-DK" dirty="0">
                <a:latin typeface="+mj-lt"/>
              </a:rPr>
              <a:t>Samvirket er et samarbejde mellem områdets beboere, foreninger, frivillige, Brabrand Boligforening og offentlige ansatte, som mødes 5 gange om året til årsmødet i januar og 4 kvartalsmøder. </a:t>
            </a:r>
          </a:p>
          <a:p>
            <a:pPr marL="342900" indent="-342900">
              <a:lnSpc>
                <a:spcPct val="150000"/>
              </a:lnSpc>
              <a:buSzPct val="100000"/>
              <a:buFont typeface="Calibri" panose="020F0502020204030204" pitchFamily="34" charset="0"/>
              <a:buChar char="•"/>
            </a:pPr>
            <a:r>
              <a:rPr lang="da-DK" dirty="0">
                <a:latin typeface="+mj-lt"/>
              </a:rPr>
              <a:t>Derudover afholdes 2 Introdage til området for nyansatte og foreningsaktive, ligesom Samvirket er medarrangør ved afholdelse af forskellige traditioner i området . </a:t>
            </a:r>
          </a:p>
          <a:p>
            <a:pPr marL="342900" indent="-342900">
              <a:lnSpc>
                <a:spcPct val="150000"/>
              </a:lnSpc>
              <a:buSzPct val="100000"/>
              <a:buFont typeface="Calibri" panose="020F0502020204030204" pitchFamily="34" charset="0"/>
              <a:buChar char="•"/>
            </a:pPr>
            <a:r>
              <a:rPr lang="da-DK" dirty="0">
                <a:latin typeface="+mj-lt"/>
              </a:rPr>
              <a:t>Samvirket vælger på årsmødet en styregruppe.  Samvirkets styregruppe består af 11 medlemmer.</a:t>
            </a:r>
          </a:p>
          <a:p>
            <a:pPr>
              <a:lnSpc>
                <a:spcPct val="150000"/>
              </a:lnSpc>
              <a:buFont typeface="Arial" pitchFamily="34" charset="0"/>
              <a:buChar char="•"/>
            </a:pPr>
            <a:endParaRPr lang="da-DK" dirty="0">
              <a:latin typeface="+mj-lt"/>
            </a:endParaRPr>
          </a:p>
        </p:txBody>
      </p:sp>
    </p:spTree>
    <p:extLst>
      <p:ext uri="{BB962C8B-B14F-4D97-AF65-F5344CB8AC3E}">
        <p14:creationId xmlns:p14="http://schemas.microsoft.com/office/powerpoint/2010/main" val="1701240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395536" y="2117755"/>
            <a:ext cx="8280920" cy="3323987"/>
          </a:xfrm>
          <a:prstGeom prst="rect">
            <a:avLst/>
          </a:prstGeom>
        </p:spPr>
        <p:txBody>
          <a:bodyPr wrap="square">
            <a:spAutoFit/>
          </a:bodyPr>
          <a:lstStyle/>
          <a:p>
            <a:pPr marL="285750" indent="-285750">
              <a:lnSpc>
                <a:spcPct val="150000"/>
              </a:lnSpc>
              <a:buFont typeface="Wingdings" panose="05000000000000000000" pitchFamily="2" charset="2"/>
              <a:buChar char="Ø"/>
            </a:pPr>
            <a:r>
              <a:rPr lang="da-DK" sz="2000" dirty="0">
                <a:latin typeface="+mj-lt"/>
              </a:rPr>
              <a:t>Planlægger sammen med sekretariatet Samvirkets Kvartalsmøder. </a:t>
            </a:r>
          </a:p>
          <a:p>
            <a:pPr marL="285750" indent="-285750">
              <a:lnSpc>
                <a:spcPct val="150000"/>
              </a:lnSpc>
              <a:buFont typeface="Wingdings" panose="05000000000000000000" pitchFamily="2" charset="2"/>
              <a:buChar char="Ø"/>
            </a:pPr>
            <a:r>
              <a:rPr lang="da-DK" sz="2000" dirty="0">
                <a:latin typeface="+mj-lt"/>
              </a:rPr>
              <a:t>Følger op på temaer og initiativer, der udspringer fra kvartalsmøderne.</a:t>
            </a:r>
          </a:p>
          <a:p>
            <a:pPr marL="285750" lvl="0" indent="-285750">
              <a:lnSpc>
                <a:spcPct val="150000"/>
              </a:lnSpc>
              <a:buFont typeface="Wingdings" panose="05000000000000000000" pitchFamily="2" charset="2"/>
              <a:buChar char="Ø"/>
            </a:pPr>
            <a:r>
              <a:rPr lang="da-DK" sz="2000" dirty="0">
                <a:latin typeface="+mj-lt"/>
              </a:rPr>
              <a:t>Understøtter aktiviteter i lokalområdet.</a:t>
            </a:r>
          </a:p>
          <a:p>
            <a:pPr marL="285750" lvl="0" indent="-285750">
              <a:lnSpc>
                <a:spcPct val="150000"/>
              </a:lnSpc>
              <a:buFont typeface="Wingdings" panose="05000000000000000000" pitchFamily="2" charset="2"/>
              <a:buChar char="Ø"/>
            </a:pPr>
            <a:r>
              <a:rPr lang="da-DK" sz="2000" dirty="0">
                <a:latin typeface="+mj-lt"/>
              </a:rPr>
              <a:t>Medvirker i forbindelse med uddeling af Samvirkets Aktivitetsmidler.</a:t>
            </a:r>
          </a:p>
          <a:p>
            <a:pPr marL="285750" lvl="0" indent="-285750">
              <a:lnSpc>
                <a:spcPct val="150000"/>
              </a:lnSpc>
              <a:buFont typeface="Wingdings" panose="05000000000000000000" pitchFamily="2" charset="2"/>
              <a:buChar char="Ø"/>
            </a:pPr>
            <a:r>
              <a:rPr lang="da-DK" sz="2000" dirty="0">
                <a:latin typeface="+mj-lt"/>
              </a:rPr>
              <a:t>Deltager som Styregruppe på Introdagene</a:t>
            </a:r>
          </a:p>
          <a:p>
            <a:pPr>
              <a:lnSpc>
                <a:spcPct val="150000"/>
              </a:lnSpc>
            </a:pPr>
            <a:endParaRPr lang="da-DK" sz="2000" dirty="0">
              <a:latin typeface="+mj-lt"/>
            </a:endParaRPr>
          </a:p>
          <a:p>
            <a:pPr lvl="0">
              <a:lnSpc>
                <a:spcPct val="150000"/>
              </a:lnSpc>
            </a:pPr>
            <a:endParaRPr lang="da-DK" sz="2000" dirty="0">
              <a:latin typeface="+mj-lt"/>
            </a:endParaRPr>
          </a:p>
        </p:txBody>
      </p:sp>
      <p:sp>
        <p:nvSpPr>
          <p:cNvPr id="5" name="Titel 1"/>
          <p:cNvSpPr txBox="1">
            <a:spLocks/>
          </p:cNvSpPr>
          <p:nvPr/>
        </p:nvSpPr>
        <p:spPr>
          <a:xfrm>
            <a:off x="539552" y="596657"/>
            <a:ext cx="8316416" cy="1176160"/>
          </a:xfrm>
          <a:prstGeom prst="rect">
            <a:avLst/>
          </a:prstGeom>
          <a:ln>
            <a:noFill/>
          </a:ln>
        </p:spPr>
        <p:txBody>
          <a:bodyPr vert="horz" lIns="0" tIns="0" rIns="0" bIns="0" anchor="b">
            <a:noAutofit/>
            <a:scene3d>
              <a:camera prst="orthographicFront"/>
              <a:lightRig rig="freezing" dir="t">
                <a:rot lat="0" lon="0" rev="5640000"/>
              </a:lightRig>
            </a:scene3d>
            <a:sp3d prstMaterial="flat">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da-DK" sz="5600" b="1"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rPr>
              <a:t>Hvad laver styregruppen</a:t>
            </a:r>
            <a:endParaRPr kumimoji="0" lang="da-DK" sz="2400" b="1" i="0" u="none" strike="noStrike" kern="1200" cap="none" spc="0" normalizeH="0" baseline="0" noProof="0" dirty="0">
              <a:ln w="635">
                <a:noFill/>
              </a:ln>
              <a:solidFill>
                <a:schemeClr val="accent4">
                  <a:tint val="90000"/>
                  <a:satMod val="125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5122" name="AutoShape 2" descr="data:image/jpeg;base64,/9j/4AAQSkZJRgABAQAAAQABAAD/2wCEAAkGBhQSEBUUEhIWFRQUGBoVGBcXFBgXFxcXFRgVHxgXGBYYHCYfFx4lGRoYHy8iIycpLCwuGB4xNTAqNyYrLCkBCQoKDgwOGg8PGikkHyUvLCksLC4sLCkpLCwpLCwpKSwsLCwpLCksKSwpKiwsLCwpLCksLCkpKSwpLCwsKSwsLP/AABEIAPoAuQMBIgACEQEDEQH/xAAcAAEAAgMBAQEAAAAAAAAAAAAABQYDBAcCAQj/xABKEAACAQMCAwUFBAcDCQgDAAABAgMABBESIQUxQQYTIlFhBzJxgZEUQlKhI2JykrHB8CQzghZEU1Rzk6LR4RVjZHSDssLSNKO0/8QAGgEBAAMBAQEAAAAAAAAAAAAAAAEDBAIFBv/EACcRAAMAAgICAQQBBQAAAAAAAAABAgMRBCESMRMiMkFRYQUUUoHx/9oADAMBAAIRAxEAPwDuNKUoBSlKAUpSgFKUoBSlKAV5Ljzry8wHOqtLfPeki3kMVvnHfrjXKRzEGdlUdZOv3R96q7uYW6JS2bXGe2EMD90oee45iCEa5AOhffEY9WNRjXXFp/cS1s18nLXEo+OkBB8KmOEcBitU0QIEUkljkl3Y82dycufjW+BXlZOfT+xFqgp8nD+NJ4kv7eQjfS9toB9MrnH1rd4H2xk74W/EIPs07bRsG1QTEcwj/db9VjvVkIrS4rwhLiJo5QCrfVT0dT0YdDXOLnWn9YcIms19qu9j+MNKjwzH+0Wrd1L+uMZjlHo6Yb45qxV7Saa2ikUpSpApSlAKUpQClKUApSlAKVo8c4l9ntppyM9zG8mM4zoUnGemcYqmTdoOJRxG6ka2CIpla3VHJ0AaiO+Yg69Od9OM0B0GleITtvXugFfGNKh+1vGDbWrOg1SkiOJfxSyHTGPXxEE+gNQ/XYIPjdw1/cNaRsVtoSBdOpIMjEZFsrDkMYZyOhC7ZqxQwhVAUBQAAFAwAByAHQelaXAuErbQLEDqK5LOebyMcu59S2T9Kz3ILHQDgH3iDuB0Hpnzr57kZ3mr+C9To1rjju5WGJ52U4bRpCqfJpHYKD6AkjrinBuPrcB8IyPE/dvG4w6N5HBIII3BBOfKt9YQFAAAAGAB0HpUJacOd7m6LZSN3jGQcGQJBGNiNwuWZSeZ04qteLWiXsl0v0LFQ6FhzUMCw+K862RuKrHaXsvCbd3iiSOaFTLFIiBGV0yR4l3wdwR61ZLaTUit+JQfqAa5crW0SiCUCHi8bchdwPG3rJbkOv8A+t3/AHRVtFVHtHtc8OYcxclflLBMCPoKtqGvd4leWJFFLs9UpStZyKUpQClKUApSlAKUpQFZ9o8unhV0fOMr+8yj+dRHa5dNhMo/CI/3nVP51Je0o54bKv43hT96aKo7tcc24X8c9un71xHQF7FRvH7sxW8rL7wQhf222X/iK/SpIVXe1U+qBwPuz2yH5z2zH8m/OgJ/Tgfl9OVVXjn6XiVrD92FJLph01bRxZHXm5+VWxhtVRsTr4veMeccNtF8n71z+ZrPya8cTZMrbLCopX0V9r5s0ilKUBq8Ri1xOo+8pX94EfzrZVQBgchsPgKV9qd9aIK72hOq74emOdyz/KKCVs/nVtQVVIR3vFkHS1tmY+klywA+eiM/vVaycV9Bw5axIop9hpAOZxnb616qA4pOZL23hXlHquZPRQrpED8XYn/06nhWs5PtKUoBSlKAUpSgFKUoCn+0tv7LEv47y1Q/Ayrn8q0+0pyLUed7a/lMrH+FbPtIGUsx530H/CSf5Vh40NUtkvndxn91ZT/KgLunKqrx9T3d8Oqd1cj4RhDt84D9KtI/r51D3MYNyrZyk8TQt5EoSyf8LSj50BL69qqXDBp4tfA83jtnHwVZEP55qxcMgKxKrc1Gg+unwg/MYP0qA4t+i4tby/duIXtm/bjYyR/Ud79KzcqfLE0dT7LAK+14Ffc186aD1SlfKgCtbiPEEgieWQ6UjUux8lXn8+grYJqm3D/9qXYhXextnDTv0nmU5WBSOarzY/AetaMGF5bSXo5b0THYS0fuWuJhpmvHM7KeaIQBDGf2YwvzY1M8b4pHbwtLKSEUb45nOAFUdWY4UAbkkVsXTBULEhcdfL4Dr8Kg/splkFxdeFIvHFGxAWPAOZpOmvHL8A6kkkfRpJLSM5i4IGhTvrkYuLuVdSjfQTtHCPMImok+Yc8qtC8qrvCla4m+0uCsSgrboww2lsap2HQsMKoO4Xn71WJeVSD7SlKAUpSgFKGta+4ikMbSSsERBlmYgADzJoDZpVOh9qtmxzidY+krW7iIjz1Yzj1xVqt71ZFDoQysMhlIIIPUEVLTXsjZWO36Z+xf+cjP0jkP8qwX4zd2P/mGP0t5/wCdb3bHDNZjH+cg/SGf+da8/wD+XZ+kkrfSF/z3qCS2CouK38Txn7jiRD5BssCPgdSEeQ/WqUibblXh0yenl/DNAZah+1fCWuLcrGcSoyyxMfuyxnKE+hPhPoxqW7ytDjXFVghklYgCNS25C7jkMnllsD51D0+gQ1l2ztmADyrE/uskmUCyDZk1sArENkbE1M96OedjyPQ55YNcwtJHkJET2sx+8sdyGck+990j3s+lSPCb97dwqRsMnDW+2Gz1iGSurJAyp0nfV5jHm/pOpdY67/RzPI700dArxLMqKWZgqqCSSQAAOpJ2A9ajp7i7baG2Vf15pQAP8EWpj+XxHOsSdje+Ia+mNyVIIi06LZSOWItzJg9XZqwY+Dkr30aHa/BFzXc3EyY7RmhtOUt1ghpR1S2B6HkZD8s71buFcJjt4kihQJGgwFH5k55knqa20iwMDpyHQV6Ir18WKcU+MlTezBdOgGWxsdvj6eZ+G9Q96gdddwRHAni0OcA4IIeX4Hkh25asnAre4hepGR4WeQjwRrux9QvJR5sdh1NalvweSZ1kuipKnUkK7xxkcmJP97IPxHAHQdatIN7hc7yJrZCgY5RW2bT5sPuknfSdwMZ3yBvivMUeBzzXugFKUoBSlKAxTSYUnbYb5OAB13rlHarjA4leCFG1Wlthn050zTNyH6yqB6jc+lXH2ggm0A37syxd9/stfj1eS7AH0zVB4CdQnkBB7y4lOQQQQraRjHMELgEbVfxoVUtlWW/GSUX0x5f1jpW/2SuO4uBCMiGfOF6JLgnKjorgNkcsgedQ9un2mRkU/oY/DIwONbf6NWG4AyNTfACt2Hs7EhDRtLGVOoaZnwCpz7pOMZ6VpzZJf0lOLFS+pmO8tZXu5bnQ8jwTukZBLqiKNOgxBlxkNnI3J55rBfpe3pVWtQoQsUYkxgMylQ5Zm1grnICrnIG9SPCeH99FdxSSyEm4Y94G0yDKwuCCoGMfwzWxxjj0kcy28OkOI++klkBZY41JUMVUrrYlW5kDA3rAl3o1lj7O8VP2CGaZ1H6INI7HSMqMMx5AbjPzPzrXF+3E9xlbMCGI/wCcOuXYdO5hbkP13+lQ1rPJNBGkrAxRklFC6Q+WJWR1JOTv4VycYB55rZx/Xn/zrbi421ujLkz/AIk0xxG5gKar6doGcCUsVZ11HAZZdOQurGpR0OatrXkqoyzL9qhYYYEKJAp6dEmGxA2VtutU26vkkLRBHmB8EhjXUEBG4J5asbYG4qc7McYDxRROWEypjDo6FhH4S65GGGADsetRcRvoRVfkpK8MtJA8EPd20sjsU+0s0bQgHwjW4zkIAAAee3Sr12K4TLGyte3lvP3We5KOGfxjBZnPvDGQNs7ncjFSs0Qb31DftAEefI1V+ISRM0gaOJY4m0+4oB0BSWJA5ajjHo1R8br8nXyKV6Ooq4JHXpzzjArOBXIuEcVEE0U9u+IWkSKVF9wq7BNWjkjqWU5A5ZFdbjP9f1/W1Z8mNw9MtilS2j3SlKrOzU+yLGGZQSx3O+WbyGT+W+B6V6spGIOsAHyBJwPIk8z54FbBFAuKA+0pSgFKUoBSlKA8OuRXL+P9nZLaaQ6kjtriXUmhgJQ0i5eKNCpUEkO2s7KCTgmup1G8d4BFdxhJQTpYOrKxR0YZGpXXcHBI9ckV1FeL2Q1taOVy8KgTLgCBQB/dyvGqgdWbOGY8yx5k1iu+HXwRJoJZlt9aqzSsGJVzjUiOpIXBIyeZIIGME9HsOwdtG4kKmWRfdaZ2k0kdVU+FT6gA1MXnDVljeN91kUqfPDDB38/XpgeVW3mltKUVTFe2ygdjQyyXKvIZDqjfLBQfFHjBC4B/u/Ks3a7s+06F4iO8ChWU4AmiDKzRFjspOkgHlht6rrcWmsRcSaVaSILFOj5GoxsdEisNhqRy2MEYNR0ftFuOIf2eOBYUmZLd5dTyGPv2CDcacHLedc2tVuTuXtPZ4bt3GSQsEzOCQV0jZhzBIz1r7Y8YS5P9ouY7ZM7wh9MrekjnGgHntvWxacbS2jEUw7vuv0epFZoWZebJIowckE78jmtq37JLxYqwhdIlOTcMhjJXqsatu+eeo7Lz9K1ZKfh9xRCXl9puXPFraKBUglhC64kwjodKvIoc4B/CTknetviShpI2Vynch5WdcEoujABBzkFjyPPT1qyXfs1szaG3jgjjGBpcIC4dfdcswy2+MjqMjrXPFty8bxKFimjPduoGI3CPy/WjLIMH7uSKz4/qL7rRcILq6RF7+yl1aRqaHRKucb4UMGHljBx61U5uKq128OmRGMvehZI3jYrp1HZgDlZQPrXT+z3aaK6jOMpKmO8ib30J/wDcvkw2IqA7erm5s+uBM3rgCMfzNdY8lefiyu5XjtED2b4Q11dyDS3crMjSMRhT9nCaY1P3mLrv0CgA7gV1eMHrVb9n8uuxjYDHil+omlBOPXGfmKs9VZKdPsshJStClKVWdilKUApSlAKUpQClKUApSlAK+Yr7SgOf+1Ts1G9lNcLlZI48NgDEsYK+CQHng7g8xuM4JrR7X2kEXDzpjWOISwsQg0jHeIckKMnmd96t/byDVwu8H/h5T+6hP8qqPaObPC438vsr/wDHFn+NSnohrrR87NcCe8Klomis1xsy6GnxjCqh3SLIGSQC2MbDOekxwgD+v6xXpVH517qap09siZUro8tXHbmyZ5Sqyd263jxByM41zsoVhkZVtaZHWuwudq5N2igaO7vVUYbVHdR+pKo3076I1bx/ua/gryrrZ8mgdJgGzBdxjKup5jqUJ2mjPVSPPIBzWW54nPPKJLgRjuYyilCcMSdTyaTunJFxvg6t+WL9dcOgvbdNaBkdQ6HcMuoAhkceJTjG48qq8/s5lJ0i8JhbZg8QMwXqqyKcb8sspqyc07TpdnLx0lqSy9jbfRY2ygY/RKfiWGSfqc1O1hghCgKowFAUDyAGAKzVk3vs0JaSQpSlAKUpQClKUApSlAKUpQClK+ZoD7SvmajOP8eS0hMrqzYKqqrgs7ucKo6ZJ23oDNxq3EltNH+OJ1/eRh/OubXh73s9n/wsb/uaW/8AjU6vb+Yjey5jYC4UnfzytRHZuAvwMREbi3kgPxXvEIyfXz8xXdRU+0czSr0dKtbkMit+JQ3p4gDWXWK5fwXtfefY4NP2ZR3SAMwkckBQAThlGfnio7iPaK5Zv03FREpPuwrFCfgGJL/LJNdfDWtnHyzvRe7ntzCsjxpFPL3Z0u8UepFYc1zqBcjrpBxVZ7VcTglnt7iGVWzqtZVJKyLnxxa0bDL4g67jm4rP2PQLZxgEnBfJbOSxdixYHfJJ3JG9bHF+BxXCkOi68HTJhdSHoyn3gQd+eNhtVk4/Fp7OXW9rRLdhL0fZzCecDaR6xuSYj9Mp8UNWYSDzrmvA7KcTGSRDFpTTlJN3YsCW8B93A21b5b0rxd8RdpCkVxPiJsO3ftuwGTGATyGRk887dKPC6p6ZPyaXZ03vRnnXoGudW3aWeHxFjIo3ZXOSVA30vzBxk8yOmBXQLaYMAwOQwBB8wdx+RFVZMbxvTO4tV6M1KUqs7FKUoBSlKAUpSgFKUoCI7RdporKLvJidzpRVGXdj91V/P0qkN7WbjVlbFO78jcfpPyTRn0z860va9xhEuLVPeeNJWZcqNIlMYViWOMnQ4A57mqinFk21aoyfxqR9G6/Wqbuk9I2YMMVP1nZOzfbqC8OhcxzAZMMgw/xXHhceqk+uKx+0Hh7S8Pm0DLxaZ1GOZhYOQB1yFP1FcqK5wwJDKdSMpwykfeU/0POukdi+2X2gdxOQLhBnPJZk6uvkRyYee/Kpx5VXv2c5+O8fa9FchXvZIEEhRJnC61Ck4ZHZMagRuQOYPOpjsbb93FNBknubmePLY1HLhgTjA5OOQFQnE7Y25lSMeK1kEkY9EYSxj4FfD8K1J+18sV3dtaxRvHNKsod3KjJijDYABzuBv6YrbyL7T/DPP48t7ley09g+x9nJw+BpbaN3UNGzONRJjdlOc/CtHtRaRW95FbwQpAhiaYmNFjLsHCga1GrAGTgHqK0uw3b5LVO4u0MQeWR1lBDQr30jPpY808TEZO3KrJ7ROHa7dLqMZktcyAA51wsB3qj/AAgMP2Kpx2nW36LskVK16ZT3hjjckTvEz+M/2h1LZwNRUvvvncis8XEH+5fN8+5f82TP51J9luLrFdrkgxXaqgbGwkXW0eT5MpYfECr1JwO3c5e3hY+ZiQ/mRWvJlU1rxMsY253s5qbu56Xg+Pcw/wAxUdbWUcONdw7bkhWkUKWdyxwigZOok75511f/ACXtP9Vh/wB0v/KtG67FWrPrWIRPjTrh/RsR0DaRg/MGuVyJ/wATp4nr2c+hYgPs2l2AjU5yWYEYA5+JunTBNdV4NbmOCKNtykaqT5kAA/mDUTa8DtLWQP4mlOQutmlkx17tOY9cDz6ZqdtZC2+hlHk2M/QE4qvLl8/SO8ceBnFfaUqgtFKUoBSlKAUpSgFKUoDl/bfhIgvTdyxh7eZEiZygbuXTYFgQdKMDjPmKiLnsnEw1QN3RbfCYaN/UxnYj4EV2GSAFSCAQRggjYjyI6iqXxL2cKmWsZmtiTnuiO8tyT/3Z3jH7GPhXmcniXdfJhrT/AF+DThzKfpo5necKktzyCfDJhY+RzvEfoPjXwTMcMhMU8R1ofvI45EfiU8vIjpU9dceMDmG8jQr7pkg1SQ+obI8HqKi+I8Pix3kEyMo38LhjH8/vJ5qeVU4suSX4Zp7/AH+DerVToz33b03DtOLfTpiVJl1jV3keslgMbrg4GTnANRsXY24MKyR3ALsodV8SjxDOAdx9QRWB8K3eMAARolHTB3D+oznfyY1Yuz3FBGFgkOw8MTnkV6IT+IZ28xyq3m8jMsacd6KYwTFbXRVYOKujGK6TS3IkjA3/ABDcYP4hkfCrv2I7UG0kW3mbNrIQsZJz3DtyUk8426fhPpXvj/AUuo9LbOM6HxupPQ595TyKn8qotmxRmtrhfNMH4e7nqDzU/Ko4nMWdbXTXtHdwqXjX+mX/AItwPuZJbZTpXaWBhzRWYlceRjkBA9NHnXQuzXFvtFukhwHIw6/hkU4cfUZHoRXHr7tqzQW8Hha6gLo7yHSrQ4Ggkj3iw0ZHQoamvZ/21aO77i5jVFuMBHViUMwGAN/dLLgf4Vr2qyTcr9nkrBcU+ujrTSAczioiaaSUnQe7i6yfeYf92Dsg/XIPoDsRvXLrpJfYAZPwHnj+HWtAcPNwdUoxF92Hz8mmHXfcJyHXJ5VEmrYzrkizh16vemdiEYjme8YF5sea5X1qSispzvJNg+UaKq/DMgcn4jT8K3kgxj0rLQGs8LY2bcfixg/HAFY7W71ZUjDpsy88EjIIx7ykcj6EcwQN2oPjoMTLcr70W0gH34CcuMdSoy4/ZI+8aAnKVjScHGNwRkEHbB5VkoBSvLPisZulBAJAJ5AnGfhnnQGalKUApSlAKxTrttWWvhFAcytLO6tB3MttLKqltM0AEiuGYnLIDrVt99seprW4rHajT9qt9Jk2XvbVlLEcwDo5jnjrXVtIqudtOzX2y2MalVkVhLGzDIDp0b0YeE+ho29EpnO/8nuHOcIyoSMYSdkOPLSW3GOmK8yezyMppS4lCeTaJB6YJUfxr6bW17zurq2SK4G3dyjY+sbnwuvkRuahhBEoaKJD3w1xqYpNBDR6dEjnUAFKyR555OqsEc1VXhWN7NTxtLyVFht+BXkShUvI3A2HfQknHQEo+TUT2i7J3dzpJ+zh021oXQkcwpDZ5Hcb1qWr8RjRWW9jlYoGELBpZdRx+jKhCwIJwTkcs1aba4v0t5ZpYYJPs5ZZUidlkGjBOkMGVvAQ+xBxWmeNhVeanTKnkr1sph4BOWklkgDi2Xu5pFdWXKgs2FbBbCsdWBkY25VhcDT3ch/RN/dyZzpGxAJ6EbYPl9Kt9j2nCQXIa2n1Ts0kaqmtZO8SMYEiZX3s71WrS2KxCCZfEqaWU7hgMjUPMc/nVV3Kr6WbMFO9qv8Ap27so8kljbtcA973al88ywHPHQ9amNFVf2a37y8OjMhJZGki1HmyxOyqT5nAAJ8walbzjQEndRhpZRzROSg9ZHPhjHxOo9Aa1L0edXTaJQmvmqoxbWVx+lkIGfciJXHxk2Y/EaR6GlxwRGHORT+JJpFb94Nk/n8KkglBXh4gee/pVctuIT2sojuX72GQ6Y7ggKyseUU+kBck7LIAATsRk5NlByKAhezg064Dzt3KL6xMNUR9cIQmfOJql55COX9D+v66VGjw3qnpLEQf2oWBH5SH6GpC8XKEAkHzHMZ8vXy9cUBE3d9JKxSEhQm0kpAKrj7qBtmfHMnwr1yfDWxwuxRfEincDxuSXfP4id8fl5AVktIlOFQARxnAA5FlO/xw2cnzzUgBQGO4DafAwU+bKWH0BH8ajbPjTd93MyBJMFkIOUlUY1FSdwy53Q7jY75qWIqL7QWRaItGP0sX6WM/rp934MMofRjQEmjZFeqwWU4eNXXdXAcfBtx+RrPQClKUApSlAaPEuDxXCaJ4UlX8MiK4+WapXaDs1b2EiXEFqgRwbZ4IkGqQSkENGg99hg+E4yM7iuh1V/aImLPvVJEkEiSR7ZBcsECsMjwsHKn0OelAUaXjsSEiHjDwKM/op4i5TnsveqHAG+24qc9m9uwkleNppLaRATNMCpuLgscyojY8Ij0pnAHhUDkcV2445AlxMtx3lpMColKRrcW78ypXvEbTuzYOkDOc75NWz2f3KO1x3GtIgY1EbqUy+klpwmBoV8gYAAJjJ2zQGrxbsrLasz2iGWBiWa3DAPGSSWMBOzLnxd2cYJ28qp5tXvrpUht51XUpld0MPc4OJGyxwNURIIHMomOVdihOqV2+6n6NR5tsXP8ABfir1r3MLXOw3hX7p5TMPM/6MHp97H4feyf2mL5PkS0y1ZqU+JD20iLFHDa6o7YDSndjVLMOpiz7qEkkytjPMEDDGYsOFPoA2hTmI4jvv1eXmT56cfE1u2vDQu+csfebqcdPQDoBsK3VG1ayoxQWwTZRgf1161mpSgNS/sxKrI6hkZcEHqDzHmPl6HpWhwaRwGglJMkOBqPOSJs925/W5qf1kJ5EZmqh+Lju5Ipx91u6f/ZykAE/syaG9BqoDLxFfFC/4JRn4SK8ePq6/u174hKfDGhw79eoUY1N8gdvUr0zj7dDMkYPukn94aWX/wBprHCN3lbG+w8gi5OT5Aklvhp8qA2GkSJMnwquPM+gAA3JJwB5n40ty7DUw0g8h94D9Y8s+g+prSsIzOwnf3B/cqeg5d6R+Jhy/CpHUmpcDagIK94pJbyp3oVoJHCGRcr3TN7gdCSCpOBqB5ncAb1NA/18D/0rW4pw1Z4ZIpN1kUofMBuo9Qdx8K1Ozd20lrGZP7xQY5PWWJmjkPzdSfnQGTs0MW6r0jaSIfswyyIv5KKlKjeAD9E3+2uP/wCmapKgFKUoBSlKAVVvaddmPhVwQASyhBqGQO8ZVz8s5B6EA1aaiu1PBhd2c1uTp71SobGdLbFSfgwFAcnvpLl0VLrhy3WjGiUyRrJtyJZTvsOYAzyIrd7HcdlfjiiZO61W7RCMAhVEZDqMn3zuxzgYrfe+mt103sEiMNu8jR5onPmpjBIyc7EZH0rX7McCmuOLLemJoreFSFZ1ZXmYoy7KwDBRnqAPCNqnQOoy2uRpGwPvY22Oc4PQk/11rKkQAwOQr3SoApSlAKUrxI2KA9ZrVvrUSRuh5OCpzy3GK05pSchmcCRjEgTYjGvLahuDhWbOdsDG5wcicHjHiXIf8ety3zJJL/Bs0BsQHUiE8wAfngg/xNanEI+8ZIR7h8T/AOzU7J/ibA+Abzr6eIBCEfJc8xHG74z1YIp0c+uBWZc5LIOeAQwZTtyxkbbdKA24V2/rrWSteOQ5IIIx18x8Rtn0rPnagBFRvDbfQ0w5AzFx8HWMn6vqNZDxNS5RdTMMagqk6cgYBIGFODnBPKtkJuT54/KgPlnDpXHmzN82ZifzNZ6wR3AOcMDjY45ism/n+VAe6UpQHwmma+Otcn457OeLyOxXihdSxIDSSR4BOwwCVHyFAdZzTNcEuPZHxbrMj/C6k/mgqpdoOGXdjKI55WDkasJcaiB6gHI9M86En6nLCvor8o2va+9j9y8nH/qvj6E71KJ7VeJj/PG+aRH/AOFCD9NZr7mvzfH7ZeJjnOh+MEf8gK2o/bhxEc+4b4xH+TCgP0Lmma4Vb+3y5H95bQt+yzof4mp/hvt8t22mtpY/VCsg+h0mgOr1iuRkY5ZBGRzG3T+PyqH7P9trS9OLedXYblN1cDz0Ng49RkVNsM0BG2c+SUYeKEqucnJzGp1cuoZh/hNSSuMVHcTsWI1RELIBgZ3DDOyOOoO+/MHcdQda7uJNgtsW1Eai8qqox1U6mPPpp39KAlobpHAZWBB5EVkDiog2MmAxXDndu6fT1294aZDjmTj0FY24QZWTWhCrksZGDO+VZdOFJVV8WefMDagMl3xPVdRRRHUVy02NwiaHChvJmkKYHPCtUuDt8q17Th6RLpjVUHkox/D+NbONqAh+FyF0kAwjd9KMYyVxIcE/rMuJB0w64yAKk4RgYzn48z6+vyrHJw9SG2GW5kDByORJG+Rgb+grR/7HnGkC7YqAQxaJS5z+FgQBt+JWPrQGxxAqCjlgNLD/ABBsgrt72QcgeYBrc/rpWBOHKCpJLMgwGY5PqfLJ88Vk+yjyX93/AK0BnpSlAK+aa+0oDxIuxrlHtC9kUl1cPc2si65N3ikJALAAZRt8ZwNiPpXWSK+BR5UB+Xrr2c8RjOGspmx/o17wfVCQa1v8jL3/AFK5/wBy/wDyr9VYpigPyt/kPf8A+oXP+4k/+tWzsN7Inuu8a8We2VNIQFNLOSMk+LoOXKu/FaYoDlLewG3PK6mHxRDXq39gdqD47mdh6aFP1wa6pimKArvZv2f2didUEP6Tcd47F335+I8vlirHSlAfCua+d3XqlAedFAm+a9UoBSlKAUpSgFKUo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da-DK"/>
          </a:p>
        </p:txBody>
      </p:sp>
      <p:sp>
        <p:nvSpPr>
          <p:cNvPr id="5124" name="AutoShape 4" descr="data:image/jpeg;base64,/9j/4AAQSkZJRgABAQAAAQABAAD/2wCEAAkGBhQSEBUUEhIWFRQUGBoVGBcXFBgXFxcXFRgVHxgXGBYYHCYfFx4lGRoYHy8iIycpLCwuGB4xNTAqNyYrLCkBCQoKDgwOGg8PGikkHyUvLCksLC4sLCkpLCwpLCwpKSwsLCwpLCksKSwpKiwsLCwpLCksLCkpKSwpLCwsKSwsLP/AABEIAPoAuQMBIgACEQEDEQH/xAAcAAEAAgMBAQEAAAAAAAAAAAAABQYDBAcCAQj/xABKEAACAQMCAwUFBAcDCQgDAAABAgMABBESIQUxQQYTIlFhBzJxgZEUQlKhI2JykrHB8CQzghZEU1Rzk6LR4RVjZHSDssLSNKO0/8QAGgEBAAMBAQEAAAAAAAAAAAAAAAEDBAIFBv/EACcRAAMAAgICAQQBBQAAAAAAAAABAgMRBCESMRMiMkFRYQUUUoHx/9oADAMBAAIRAxEAPwDuNKUoBSlKAUpSgFKUoBSlKAV5Ljzry8wHOqtLfPeki3kMVvnHfrjXKRzEGdlUdZOv3R96q7uYW6JS2bXGe2EMD90oee45iCEa5AOhffEY9WNRjXXFp/cS1s18nLXEo+OkBB8KmOEcBitU0QIEUkljkl3Y82dycufjW+BXlZOfT+xFqgp8nD+NJ4kv7eQjfS9toB9MrnH1rd4H2xk74W/EIPs07bRsG1QTEcwj/db9VjvVkIrS4rwhLiJo5QCrfVT0dT0YdDXOLnWn9YcIms19qu9j+MNKjwzH+0Wrd1L+uMZjlHo6Yb45qxV7Saa2ikUpSpApSlAKUpQClKUApSlAKVo8c4l9ntppyM9zG8mM4zoUnGemcYqmTdoOJRxG6ka2CIpla3VHJ0AaiO+Yg69Od9OM0B0GleITtvXugFfGNKh+1vGDbWrOg1SkiOJfxSyHTGPXxEE+gNQ/XYIPjdw1/cNaRsVtoSBdOpIMjEZFsrDkMYZyOhC7ZqxQwhVAUBQAAFAwAByAHQelaXAuErbQLEDqK5LOebyMcu59S2T9Kz3ILHQDgH3iDuB0Hpnzr57kZ3mr+C9To1rjju5WGJ52U4bRpCqfJpHYKD6AkjrinBuPrcB8IyPE/dvG4w6N5HBIII3BBOfKt9YQFAAAAGAB0HpUJacOd7m6LZSN3jGQcGQJBGNiNwuWZSeZ04qteLWiXsl0v0LFQ6FhzUMCw+K862RuKrHaXsvCbd3iiSOaFTLFIiBGV0yR4l3wdwR61ZLaTUit+JQfqAa5crW0SiCUCHi8bchdwPG3rJbkOv8A+t3/AHRVtFVHtHtc8OYcxclflLBMCPoKtqGvd4leWJFFLs9UpStZyKUpQClKUApSlAKUpQFZ9o8unhV0fOMr+8yj+dRHa5dNhMo/CI/3nVP51Je0o54bKv43hT96aKo7tcc24X8c9un71xHQF7FRvH7sxW8rL7wQhf222X/iK/SpIVXe1U+qBwPuz2yH5z2zH8m/OgJ/Tgfl9OVVXjn6XiVrD92FJLph01bRxZHXm5+VWxhtVRsTr4veMeccNtF8n71z+ZrPya8cTZMrbLCopX0V9r5s0ilKUBq8Ri1xOo+8pX94EfzrZVQBgchsPgKV9qd9aIK72hOq74emOdyz/KKCVs/nVtQVVIR3vFkHS1tmY+klywA+eiM/vVaycV9Bw5axIop9hpAOZxnb616qA4pOZL23hXlHquZPRQrpED8XYn/06nhWs5PtKUoBSlKAUpSgFKUoCn+0tv7LEv47y1Q/Ayrn8q0+0pyLUed7a/lMrH+FbPtIGUsx530H/CSf5Vh40NUtkvndxn91ZT/KgLunKqrx9T3d8Oqd1cj4RhDt84D9KtI/r51D3MYNyrZyk8TQt5EoSyf8LSj50BL69qqXDBp4tfA83jtnHwVZEP55qxcMgKxKrc1Gg+unwg/MYP0qA4t+i4tby/duIXtm/bjYyR/Ud79KzcqfLE0dT7LAK+14Ffc186aD1SlfKgCtbiPEEgieWQ6UjUux8lXn8+grYJqm3D/9qXYhXextnDTv0nmU5WBSOarzY/AetaMGF5bSXo5b0THYS0fuWuJhpmvHM7KeaIQBDGf2YwvzY1M8b4pHbwtLKSEUb45nOAFUdWY4UAbkkVsXTBULEhcdfL4Dr8Kg/splkFxdeFIvHFGxAWPAOZpOmvHL8A6kkkfRpJLSM5i4IGhTvrkYuLuVdSjfQTtHCPMImok+Yc8qtC8qrvCla4m+0uCsSgrboww2lsap2HQsMKoO4Xn71WJeVSD7SlKAUpSgFKGta+4ikMbSSsERBlmYgADzJoDZpVOh9qtmxzidY+krW7iIjz1Yzj1xVqt71ZFDoQysMhlIIIPUEVLTXsjZWO36Z+xf+cjP0jkP8qwX4zd2P/mGP0t5/wCdb3bHDNZjH+cg/SGf+da8/wD+XZ+kkrfSF/z3qCS2CouK38Txn7jiRD5BssCPgdSEeQ/WqUibblXh0yenl/DNAZah+1fCWuLcrGcSoyyxMfuyxnKE+hPhPoxqW7ytDjXFVghklYgCNS25C7jkMnllsD51D0+gQ1l2ztmADyrE/uskmUCyDZk1sArENkbE1M96OedjyPQ55YNcwtJHkJET2sx+8sdyGck+990j3s+lSPCb97dwqRsMnDW+2Gz1iGSurJAyp0nfV5jHm/pOpdY67/RzPI700dArxLMqKWZgqqCSSQAAOpJ2A9ajp7i7baG2Vf15pQAP8EWpj+XxHOsSdje+Ia+mNyVIIi06LZSOWItzJg9XZqwY+Dkr30aHa/BFzXc3EyY7RmhtOUt1ghpR1S2B6HkZD8s71buFcJjt4kihQJGgwFH5k55knqa20iwMDpyHQV6Ir18WKcU+MlTezBdOgGWxsdvj6eZ+G9Q96gdddwRHAni0OcA4IIeX4Hkh25asnAre4hepGR4WeQjwRrux9QvJR5sdh1NalvweSZ1kuipKnUkK7xxkcmJP97IPxHAHQdatIN7hc7yJrZCgY5RW2bT5sPuknfSdwMZ3yBvivMUeBzzXugFKUoBSlKAxTSYUnbYb5OAB13rlHarjA4leCFG1Wlthn050zTNyH6yqB6jc+lXH2ggm0A37syxd9/stfj1eS7AH0zVB4CdQnkBB7y4lOQQQQraRjHMELgEbVfxoVUtlWW/GSUX0x5f1jpW/2SuO4uBCMiGfOF6JLgnKjorgNkcsgedQ9un2mRkU/oY/DIwONbf6NWG4AyNTfACt2Hs7EhDRtLGVOoaZnwCpz7pOMZ6VpzZJf0lOLFS+pmO8tZXu5bnQ8jwTukZBLqiKNOgxBlxkNnI3J55rBfpe3pVWtQoQsUYkxgMylQ5Zm1grnICrnIG9SPCeH99FdxSSyEm4Y94G0yDKwuCCoGMfwzWxxjj0kcy28OkOI++klkBZY41JUMVUrrYlW5kDA3rAl3o1lj7O8VP2CGaZ1H6INI7HSMqMMx5AbjPzPzrXF+3E9xlbMCGI/wCcOuXYdO5hbkP13+lQ1rPJNBGkrAxRklFC6Q+WJWR1JOTv4VycYB55rZx/Xn/zrbi421ujLkz/AIk0xxG5gKar6doGcCUsVZ11HAZZdOQurGpR0OatrXkqoyzL9qhYYYEKJAp6dEmGxA2VtutU26vkkLRBHmB8EhjXUEBG4J5asbYG4qc7McYDxRROWEypjDo6FhH4S65GGGADsetRcRvoRVfkpK8MtJA8EPd20sjsU+0s0bQgHwjW4zkIAAAee3Sr12K4TLGyte3lvP3We5KOGfxjBZnPvDGQNs7ncjFSs0Qb31DftAEefI1V+ISRM0gaOJY4m0+4oB0BSWJA5ajjHo1R8br8nXyKV6Ooq4JHXpzzjArOBXIuEcVEE0U9u+IWkSKVF9wq7BNWjkjqWU5A5ZFdbjP9f1/W1Z8mNw9MtilS2j3SlKrOzU+yLGGZQSx3O+WbyGT+W+B6V6spGIOsAHyBJwPIk8z54FbBFAuKA+0pSgFKUoBSlKA8OuRXL+P9nZLaaQ6kjtriXUmhgJQ0i5eKNCpUEkO2s7KCTgmup1G8d4BFdxhJQTpYOrKxR0YZGpXXcHBI9ckV1FeL2Q1taOVy8KgTLgCBQB/dyvGqgdWbOGY8yx5k1iu+HXwRJoJZlt9aqzSsGJVzjUiOpIXBIyeZIIGME9HsOwdtG4kKmWRfdaZ2k0kdVU+FT6gA1MXnDVljeN91kUqfPDDB38/XpgeVW3mltKUVTFe2ygdjQyyXKvIZDqjfLBQfFHjBC4B/u/Ks3a7s+06F4iO8ChWU4AmiDKzRFjspOkgHlht6rrcWmsRcSaVaSILFOj5GoxsdEisNhqRy2MEYNR0ftFuOIf2eOBYUmZLd5dTyGPv2CDcacHLedc2tVuTuXtPZ4bt3GSQsEzOCQV0jZhzBIz1r7Y8YS5P9ouY7ZM7wh9MrekjnGgHntvWxacbS2jEUw7vuv0epFZoWZebJIowckE78jmtq37JLxYqwhdIlOTcMhjJXqsatu+eeo7Lz9K1ZKfh9xRCXl9puXPFraKBUglhC64kwjodKvIoc4B/CTknetviShpI2Vynch5WdcEoujABBzkFjyPPT1qyXfs1szaG3jgjjGBpcIC4dfdcswy2+MjqMjrXPFty8bxKFimjPduoGI3CPy/WjLIMH7uSKz4/qL7rRcILq6RF7+yl1aRqaHRKucb4UMGHljBx61U5uKq128OmRGMvehZI3jYrp1HZgDlZQPrXT+z3aaK6jOMpKmO8ib30J/wDcvkw2IqA7erm5s+uBM3rgCMfzNdY8lefiyu5XjtED2b4Q11dyDS3crMjSMRhT9nCaY1P3mLrv0CgA7gV1eMHrVb9n8uuxjYDHil+omlBOPXGfmKs9VZKdPsshJStClKVWdilKUApSlAKUpQClKUApSlAK+Yr7SgOf+1Ts1G9lNcLlZI48NgDEsYK+CQHng7g8xuM4JrR7X2kEXDzpjWOISwsQg0jHeIckKMnmd96t/byDVwu8H/h5T+6hP8qqPaObPC438vsr/wDHFn+NSnohrrR87NcCe8Klomis1xsy6GnxjCqh3SLIGSQC2MbDOekxwgD+v6xXpVH517qap09siZUro8tXHbmyZ5Sqyd263jxByM41zsoVhkZVtaZHWuwudq5N2igaO7vVUYbVHdR+pKo3076I1bx/ua/gryrrZ8mgdJgGzBdxjKup5jqUJ2mjPVSPPIBzWW54nPPKJLgRjuYyilCcMSdTyaTunJFxvg6t+WL9dcOgvbdNaBkdQ6HcMuoAhkceJTjG48qq8/s5lJ0i8JhbZg8QMwXqqyKcb8sspqyc07TpdnLx0lqSy9jbfRY2ygY/RKfiWGSfqc1O1hghCgKowFAUDyAGAKzVk3vs0JaSQpSlAKUpQClKUApSlAKUpQClK+ZoD7SvmajOP8eS0hMrqzYKqqrgs7ucKo6ZJ23oDNxq3EltNH+OJ1/eRh/OubXh73s9n/wsb/uaW/8AjU6vb+Yjey5jYC4UnfzytRHZuAvwMREbi3kgPxXvEIyfXz8xXdRU+0czSr0dKtbkMit+JQ3p4gDWXWK5fwXtfefY4NP2ZR3SAMwkckBQAThlGfnio7iPaK5Zv03FREpPuwrFCfgGJL/LJNdfDWtnHyzvRe7ntzCsjxpFPL3Z0u8UepFYc1zqBcjrpBxVZ7VcTglnt7iGVWzqtZVJKyLnxxa0bDL4g67jm4rP2PQLZxgEnBfJbOSxdixYHfJJ3JG9bHF+BxXCkOi68HTJhdSHoyn3gQd+eNhtVk4/Fp7OXW9rRLdhL0fZzCecDaR6xuSYj9Mp8UNWYSDzrmvA7KcTGSRDFpTTlJN3YsCW8B93A21b5b0rxd8RdpCkVxPiJsO3ftuwGTGATyGRk887dKPC6p6ZPyaXZ03vRnnXoGudW3aWeHxFjIo3ZXOSVA30vzBxk8yOmBXQLaYMAwOQwBB8wdx+RFVZMbxvTO4tV6M1KUqs7FKUoBSlKAUpSgFKUoCI7RdporKLvJidzpRVGXdj91V/P0qkN7WbjVlbFO78jcfpPyTRn0z860va9xhEuLVPeeNJWZcqNIlMYViWOMnQ4A57mqinFk21aoyfxqR9G6/Wqbuk9I2YMMVP1nZOzfbqC8OhcxzAZMMgw/xXHhceqk+uKx+0Hh7S8Pm0DLxaZ1GOZhYOQB1yFP1FcqK5wwJDKdSMpwykfeU/0POukdi+2X2gdxOQLhBnPJZk6uvkRyYee/Kpx5VXv2c5+O8fa9FchXvZIEEhRJnC61Ck4ZHZMagRuQOYPOpjsbb93FNBknubmePLY1HLhgTjA5OOQFQnE7Y25lSMeK1kEkY9EYSxj4FfD8K1J+18sV3dtaxRvHNKsod3KjJijDYABzuBv6YrbyL7T/DPP48t7ley09g+x9nJw+BpbaN3UNGzONRJjdlOc/CtHtRaRW95FbwQpAhiaYmNFjLsHCga1GrAGTgHqK0uw3b5LVO4u0MQeWR1lBDQr30jPpY808TEZO3KrJ7ROHa7dLqMZktcyAA51wsB3qj/AAgMP2Kpx2nW36LskVK16ZT3hjjckTvEz+M/2h1LZwNRUvvvncis8XEH+5fN8+5f82TP51J9luLrFdrkgxXaqgbGwkXW0eT5MpYfECr1JwO3c5e3hY+ZiQ/mRWvJlU1rxMsY253s5qbu56Xg+Pcw/wAxUdbWUcONdw7bkhWkUKWdyxwigZOok75511f/ACXtP9Vh/wB0v/KtG67FWrPrWIRPjTrh/RsR0DaRg/MGuVyJ/wATp4nr2c+hYgPs2l2AjU5yWYEYA5+JunTBNdV4NbmOCKNtykaqT5kAA/mDUTa8DtLWQP4mlOQutmlkx17tOY9cDz6ZqdtZC2+hlHk2M/QE4qvLl8/SO8ceBnFfaUqgtFKUoBSlKAUpSgFKUoDl/bfhIgvTdyxh7eZEiZygbuXTYFgQdKMDjPmKiLnsnEw1QN3RbfCYaN/UxnYj4EV2GSAFSCAQRggjYjyI6iqXxL2cKmWsZmtiTnuiO8tyT/3Z3jH7GPhXmcniXdfJhrT/AF+DThzKfpo5necKktzyCfDJhY+RzvEfoPjXwTMcMhMU8R1ofvI45EfiU8vIjpU9dceMDmG8jQr7pkg1SQ+obI8HqKi+I8Pix3kEyMo38LhjH8/vJ5qeVU4suSX4Zp7/AH+DerVToz33b03DtOLfTpiVJl1jV3keslgMbrg4GTnANRsXY24MKyR3ALsodV8SjxDOAdx9QRWB8K3eMAARolHTB3D+oznfyY1Yuz3FBGFgkOw8MTnkV6IT+IZ28xyq3m8jMsacd6KYwTFbXRVYOKujGK6TS3IkjA3/ABDcYP4hkfCrv2I7UG0kW3mbNrIQsZJz3DtyUk8426fhPpXvj/AUuo9LbOM6HxupPQ595TyKn8qotmxRmtrhfNMH4e7nqDzU/Ko4nMWdbXTXtHdwqXjX+mX/AItwPuZJbZTpXaWBhzRWYlceRjkBA9NHnXQuzXFvtFukhwHIw6/hkU4cfUZHoRXHr7tqzQW8Hha6gLo7yHSrQ4Ggkj3iw0ZHQoamvZ/21aO77i5jVFuMBHViUMwGAN/dLLgf4Vr2qyTcr9nkrBcU+ujrTSAczioiaaSUnQe7i6yfeYf92Dsg/XIPoDsRvXLrpJfYAZPwHnj+HWtAcPNwdUoxF92Hz8mmHXfcJyHXJ5VEmrYzrkizh16vemdiEYjme8YF5sea5X1qSispzvJNg+UaKq/DMgcn4jT8K3kgxj0rLQGs8LY2bcfixg/HAFY7W71ZUjDpsy88EjIIx7ykcj6EcwQN2oPjoMTLcr70W0gH34CcuMdSoy4/ZI+8aAnKVjScHGNwRkEHbB5VkoBSvLPisZulBAJAJ5AnGfhnnQGalKUApSlAKxTrttWWvhFAcytLO6tB3MttLKqltM0AEiuGYnLIDrVt99seprW4rHajT9qt9Jk2XvbVlLEcwDo5jnjrXVtIqudtOzX2y2MalVkVhLGzDIDp0b0YeE+ho29EpnO/8nuHOcIyoSMYSdkOPLSW3GOmK8yezyMppS4lCeTaJB6YJUfxr6bW17zurq2SK4G3dyjY+sbnwuvkRuahhBEoaKJD3w1xqYpNBDR6dEjnUAFKyR555OqsEc1VXhWN7NTxtLyVFht+BXkShUvI3A2HfQknHQEo+TUT2i7J3dzpJ+zh021oXQkcwpDZ5Hcb1qWr8RjRWW9jlYoGELBpZdRx+jKhCwIJwTkcs1aba4v0t5ZpYYJPs5ZZUidlkGjBOkMGVvAQ+xBxWmeNhVeanTKnkr1sph4BOWklkgDi2Xu5pFdWXKgs2FbBbCsdWBkY25VhcDT3ch/RN/dyZzpGxAJ6EbYPl9Kt9j2nCQXIa2n1Ts0kaqmtZO8SMYEiZX3s71WrS2KxCCZfEqaWU7hgMjUPMc/nVV3Kr6WbMFO9qv8Ap27so8kljbtcA973al88ywHPHQ9amNFVf2a37y8OjMhJZGki1HmyxOyqT5nAAJ8walbzjQEndRhpZRzROSg9ZHPhjHxOo9Aa1L0edXTaJQmvmqoxbWVx+lkIGfciJXHxk2Y/EaR6GlxwRGHORT+JJpFb94Nk/n8KkglBXh4gee/pVctuIT2sojuX72GQ6Y7ggKyseUU+kBck7LIAATsRk5NlByKAhezg064Dzt3KL6xMNUR9cIQmfOJql55COX9D+v66VGjw3qnpLEQf2oWBH5SH6GpC8XKEAkHzHMZ8vXy9cUBE3d9JKxSEhQm0kpAKrj7qBtmfHMnwr1yfDWxwuxRfEincDxuSXfP4id8fl5AVktIlOFQARxnAA5FlO/xw2cnzzUgBQGO4DafAwU+bKWH0BH8ajbPjTd93MyBJMFkIOUlUY1FSdwy53Q7jY75qWIqL7QWRaItGP0sX6WM/rp934MMofRjQEmjZFeqwWU4eNXXdXAcfBtx+RrPQClKUApSlAaPEuDxXCaJ4UlX8MiK4+WapXaDs1b2EiXEFqgRwbZ4IkGqQSkENGg99hg+E4yM7iuh1V/aImLPvVJEkEiSR7ZBcsECsMjwsHKn0OelAUaXjsSEiHjDwKM/op4i5TnsveqHAG+24qc9m9uwkleNppLaRATNMCpuLgscyojY8Ij0pnAHhUDkcV2445AlxMtx3lpMColKRrcW78ypXvEbTuzYOkDOc75NWz2f3KO1x3GtIgY1EbqUy+klpwmBoV8gYAAJjJ2zQGrxbsrLasz2iGWBiWa3DAPGSSWMBOzLnxd2cYJ28qp5tXvrpUht51XUpld0MPc4OJGyxwNURIIHMomOVdihOqV2+6n6NR5tsXP8ABfir1r3MLXOw3hX7p5TMPM/6MHp97H4feyf2mL5PkS0y1ZqU+JD20iLFHDa6o7YDSndjVLMOpiz7qEkkytjPMEDDGYsOFPoA2hTmI4jvv1eXmT56cfE1u2vDQu+csfebqcdPQDoBsK3VG1ayoxQWwTZRgf1161mpSgNS/sxKrI6hkZcEHqDzHmPl6HpWhwaRwGglJMkOBqPOSJs925/W5qf1kJ5EZmqh+Lju5Ipx91u6f/ZykAE/syaG9BqoDLxFfFC/4JRn4SK8ePq6/u174hKfDGhw79eoUY1N8gdvUr0zj7dDMkYPukn94aWX/wBprHCN3lbG+w8gi5OT5Aklvhp8qA2GkSJMnwquPM+gAA3JJwB5n40ty7DUw0g8h94D9Y8s+g+prSsIzOwnf3B/cqeg5d6R+Jhy/CpHUmpcDagIK94pJbyp3oVoJHCGRcr3TN7gdCSCpOBqB5ncAb1NA/18D/0rW4pw1Z4ZIpN1kUofMBuo9Qdx8K1Ozd20lrGZP7xQY5PWWJmjkPzdSfnQGTs0MW6r0jaSIfswyyIv5KKlKjeAD9E3+2uP/wCmapKgFKUoBSlKAVVvaddmPhVwQASyhBqGQO8ZVz8s5B6EA1aaiu1PBhd2c1uTp71SobGdLbFSfgwFAcnvpLl0VLrhy3WjGiUyRrJtyJZTvsOYAzyIrd7HcdlfjiiZO61W7RCMAhVEZDqMn3zuxzgYrfe+mt103sEiMNu8jR5onPmpjBIyc7EZH0rX7McCmuOLLemJoreFSFZ1ZXmYoy7KwDBRnqAPCNqnQOoy2uRpGwPvY22Oc4PQk/11rKkQAwOQr3SoApSlAKUrxI2KA9ZrVvrUSRuh5OCpzy3GK05pSchmcCRjEgTYjGvLahuDhWbOdsDG5wcicHjHiXIf8ety3zJJL/Bs0BsQHUiE8wAfngg/xNanEI+8ZIR7h8T/AOzU7J/ibA+Abzr6eIBCEfJc8xHG74z1YIp0c+uBWZc5LIOeAQwZTtyxkbbdKA24V2/rrWSteOQ5IIIx18x8Rtn0rPnagBFRvDbfQ0w5AzFx8HWMn6vqNZDxNS5RdTMMagqk6cgYBIGFODnBPKtkJuT54/KgPlnDpXHmzN82ZifzNZ6wR3AOcMDjY45ism/n+VAe6UpQHwmma+Otcn457OeLyOxXihdSxIDSSR4BOwwCVHyFAdZzTNcEuPZHxbrMj/C6k/mgqpdoOGXdjKI55WDkasJcaiB6gHI9M86En6nLCvor8o2va+9j9y8nH/qvj6E71KJ7VeJj/PG+aRH/AOFCD9NZr7mvzfH7ZeJjnOh+MEf8gK2o/bhxEc+4b4xH+TCgP0Lmma4Vb+3y5H95bQt+yzof4mp/hvt8t22mtpY/VCsg+h0mgOr1iuRkY5ZBGRzG3T+PyqH7P9trS9OLedXYblN1cDz0Ng49RkVNsM0BG2c+SUYeKEqucnJzGp1cuoZh/hNSSuMVHcTsWI1RELIBgZ3DDOyOOoO+/MHcdQda7uJNgtsW1Eai8qqox1U6mPPpp39KAlobpHAZWBB5EVkDiog2MmAxXDndu6fT1294aZDjmTj0FY24QZWTWhCrksZGDO+VZdOFJVV8WefMDagMl3xPVdRRRHUVy02NwiaHChvJmkKYHPCtUuDt8q17Th6RLpjVUHkox/D+NbONqAh+FyF0kAwjd9KMYyVxIcE/rMuJB0w64yAKk4RgYzn48z6+vyrHJw9SG2GW5kDByORJG+Rgb+grR/7HnGkC7YqAQxaJS5z+FgQBt+JWPrQGxxAqCjlgNLD/ABBsgrt72QcgeYBrc/rpWBOHKCpJLMgwGY5PqfLJ88Vk+yjyX93/AK0BnpSlAK+aa+0oDxIuxrlHtC9kUl1cPc2si65N3ikJALAAZRt8ZwNiPpXWSK+BR5UB+Xrr2c8RjOGspmx/o17wfVCQa1v8jL3/AFK5/wBy/wDyr9VYpigPyt/kPf8A+oXP+4k/+tWzsN7Inuu8a8We2VNIQFNLOSMk+LoOXKu/FaYoDlLewG3PK6mHxRDXq39gdqD47mdh6aFP1wa6pimKArvZv2f2didUEP6Tcd47F335+I8vlirHSlAfCua+d3XqlAedFAm+a9UoBSlKAUpSgFKUo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da-DK"/>
          </a:p>
        </p:txBody>
      </p:sp>
      <p:sp>
        <p:nvSpPr>
          <p:cNvPr id="5126" name="AutoShape 6" descr="data:image/jpeg;base64,/9j/4AAQSkZJRgABAQAAAQABAAD/2wCEAAkGBhQSEBUUEhIWFRQUGBoVGBcXFBgXFxcXFRgVHxgXGBYYHCYfFx4lGRoYHy8iIycpLCwuGB4xNTAqNyYrLCkBCQoKDgwOGg8PGikkHyUvLCksLC4sLCkpLCwpLCwpKSwsLCwpLCksKSwpKiwsLCwpLCksLCkpKSwpLCwsKSwsLP/AABEIAPoAuQMBIgACEQEDEQH/xAAcAAEAAgMBAQEAAAAAAAAAAAAABQYDBAcCAQj/xABKEAACAQMCAwUFBAcDCQgDAAABAgMABBESIQUxQQYTIlFhBzJxgZEUQlKhI2JykrHB8CQzghZEU1Rzk6LR4RVjZHSDssLSNKO0/8QAGgEBAAMBAQEAAAAAAAAAAAAAAAEDBAIFBv/EACcRAAMAAgICAQQBBQAAAAAAAAABAgMRBCESMRMiMkFRYQUUUoHx/9oADAMBAAIRAxEAPwDuNKUoBSlKAUpSgFKUoBSlKAV5Ljzry8wHOqtLfPeki3kMVvnHfrjXKRzEGdlUdZOv3R96q7uYW6JS2bXGe2EMD90oee45iCEa5AOhffEY9WNRjXXFp/cS1s18nLXEo+OkBB8KmOEcBitU0QIEUkljkl3Y82dycufjW+BXlZOfT+xFqgp8nD+NJ4kv7eQjfS9toB9MrnH1rd4H2xk74W/EIPs07bRsG1QTEcwj/db9VjvVkIrS4rwhLiJo5QCrfVT0dT0YdDXOLnWn9YcIms19qu9j+MNKjwzH+0Wrd1L+uMZjlHo6Yb45qxV7Saa2ikUpSpApSlAKUpQClKUApSlAKVo8c4l9ntppyM9zG8mM4zoUnGemcYqmTdoOJRxG6ka2CIpla3VHJ0AaiO+Yg69Od9OM0B0GleITtvXugFfGNKh+1vGDbWrOg1SkiOJfxSyHTGPXxEE+gNQ/XYIPjdw1/cNaRsVtoSBdOpIMjEZFsrDkMYZyOhC7ZqxQwhVAUBQAAFAwAByAHQelaXAuErbQLEDqK5LOebyMcu59S2T9Kz3ILHQDgH3iDuB0Hpnzr57kZ3mr+C9To1rjju5WGJ52U4bRpCqfJpHYKD6AkjrinBuPrcB8IyPE/dvG4w6N5HBIII3BBOfKt9YQFAAAAGAB0HpUJacOd7m6LZSN3jGQcGQJBGNiNwuWZSeZ04qteLWiXsl0v0LFQ6FhzUMCw+K862RuKrHaXsvCbd3iiSOaFTLFIiBGV0yR4l3wdwR61ZLaTUit+JQfqAa5crW0SiCUCHi8bchdwPG3rJbkOv8A+t3/AHRVtFVHtHtc8OYcxclflLBMCPoKtqGvd4leWJFFLs9UpStZyKUpQClKUApSlAKUpQFZ9o8unhV0fOMr+8yj+dRHa5dNhMo/CI/3nVP51Je0o54bKv43hT96aKo7tcc24X8c9un71xHQF7FRvH7sxW8rL7wQhf222X/iK/SpIVXe1U+qBwPuz2yH5z2zH8m/OgJ/Tgfl9OVVXjn6XiVrD92FJLph01bRxZHXm5+VWxhtVRsTr4veMeccNtF8n71z+ZrPya8cTZMrbLCopX0V9r5s0ilKUBq8Ri1xOo+8pX94EfzrZVQBgchsPgKV9qd9aIK72hOq74emOdyz/KKCVs/nVtQVVIR3vFkHS1tmY+klywA+eiM/vVaycV9Bw5axIop9hpAOZxnb616qA4pOZL23hXlHquZPRQrpED8XYn/06nhWs5PtKUoBSlKAUpSgFKUoCn+0tv7LEv47y1Q/Ayrn8q0+0pyLUed7a/lMrH+FbPtIGUsx530H/CSf5Vh40NUtkvndxn91ZT/KgLunKqrx9T3d8Oqd1cj4RhDt84D9KtI/r51D3MYNyrZyk8TQt5EoSyf8LSj50BL69qqXDBp4tfA83jtnHwVZEP55qxcMgKxKrc1Gg+unwg/MYP0qA4t+i4tby/duIXtm/bjYyR/Ud79KzcqfLE0dT7LAK+14Ffc186aD1SlfKgCtbiPEEgieWQ6UjUux8lXn8+grYJqm3D/9qXYhXextnDTv0nmU5WBSOarzY/AetaMGF5bSXo5b0THYS0fuWuJhpmvHM7KeaIQBDGf2YwvzY1M8b4pHbwtLKSEUb45nOAFUdWY4UAbkkVsXTBULEhcdfL4Dr8Kg/splkFxdeFIvHFGxAWPAOZpOmvHL8A6kkkfRpJLSM5i4IGhTvrkYuLuVdSjfQTtHCPMImok+Yc8qtC8qrvCla4m+0uCsSgrboww2lsap2HQsMKoO4Xn71WJeVSD7SlKAUpSgFKGta+4ikMbSSsERBlmYgADzJoDZpVOh9qtmxzidY+krW7iIjz1Yzj1xVqt71ZFDoQysMhlIIIPUEVLTXsjZWO36Z+xf+cjP0jkP8qwX4zd2P/mGP0t5/wCdb3bHDNZjH+cg/SGf+da8/wD+XZ+kkrfSF/z3qCS2CouK38Txn7jiRD5BssCPgdSEeQ/WqUibblXh0yenl/DNAZah+1fCWuLcrGcSoyyxMfuyxnKE+hPhPoxqW7ytDjXFVghklYgCNS25C7jkMnllsD51D0+gQ1l2ztmADyrE/uskmUCyDZk1sArENkbE1M96OedjyPQ55YNcwtJHkJET2sx+8sdyGck+990j3s+lSPCb97dwqRsMnDW+2Gz1iGSurJAyp0nfV5jHm/pOpdY67/RzPI700dArxLMqKWZgqqCSSQAAOpJ2A9ajp7i7baG2Vf15pQAP8EWpj+XxHOsSdje+Ia+mNyVIIi06LZSOWItzJg9XZqwY+Dkr30aHa/BFzXc3EyY7RmhtOUt1ghpR1S2B6HkZD8s71buFcJjt4kihQJGgwFH5k55knqa20iwMDpyHQV6Ir18WKcU+MlTezBdOgGWxsdvj6eZ+G9Q96gdddwRHAni0OcA4IIeX4Hkh25asnAre4hepGR4WeQjwRrux9QvJR5sdh1NalvweSZ1kuipKnUkK7xxkcmJP97IPxHAHQdatIN7hc7yJrZCgY5RW2bT5sPuknfSdwMZ3yBvivMUeBzzXugFKUoBSlKAxTSYUnbYb5OAB13rlHarjA4leCFG1Wlthn050zTNyH6yqB6jc+lXH2ggm0A37syxd9/stfj1eS7AH0zVB4CdQnkBB7y4lOQQQQraRjHMELgEbVfxoVUtlWW/GSUX0x5f1jpW/2SuO4uBCMiGfOF6JLgnKjorgNkcsgedQ9un2mRkU/oY/DIwONbf6NWG4AyNTfACt2Hs7EhDRtLGVOoaZnwCpz7pOMZ6VpzZJf0lOLFS+pmO8tZXu5bnQ8jwTukZBLqiKNOgxBlxkNnI3J55rBfpe3pVWtQoQsUYkxgMylQ5Zm1grnICrnIG9SPCeH99FdxSSyEm4Y94G0yDKwuCCoGMfwzWxxjj0kcy28OkOI++klkBZY41JUMVUrrYlW5kDA3rAl3o1lj7O8VP2CGaZ1H6INI7HSMqMMx5AbjPzPzrXF+3E9xlbMCGI/wCcOuXYdO5hbkP13+lQ1rPJNBGkrAxRklFC6Q+WJWR1JOTv4VycYB55rZx/Xn/zrbi421ujLkz/AIk0xxG5gKar6doGcCUsVZ11HAZZdOQurGpR0OatrXkqoyzL9qhYYYEKJAp6dEmGxA2VtutU26vkkLRBHmB8EhjXUEBG4J5asbYG4qc7McYDxRROWEypjDo6FhH4S65GGGADsetRcRvoRVfkpK8MtJA8EPd20sjsU+0s0bQgHwjW4zkIAAAee3Sr12K4TLGyte3lvP3We5KOGfxjBZnPvDGQNs7ncjFSs0Qb31DftAEefI1V+ISRM0gaOJY4m0+4oB0BSWJA5ajjHo1R8br8nXyKV6Ooq4JHXpzzjArOBXIuEcVEE0U9u+IWkSKVF9wq7BNWjkjqWU5A5ZFdbjP9f1/W1Z8mNw9MtilS2j3SlKrOzU+yLGGZQSx3O+WbyGT+W+B6V6spGIOsAHyBJwPIk8z54FbBFAuKA+0pSgFKUoBSlKA8OuRXL+P9nZLaaQ6kjtriXUmhgJQ0i5eKNCpUEkO2s7KCTgmup1G8d4BFdxhJQTpYOrKxR0YZGpXXcHBI9ckV1FeL2Q1taOVy8KgTLgCBQB/dyvGqgdWbOGY8yx5k1iu+HXwRJoJZlt9aqzSsGJVzjUiOpIXBIyeZIIGME9HsOwdtG4kKmWRfdaZ2k0kdVU+FT6gA1MXnDVljeN91kUqfPDDB38/XpgeVW3mltKUVTFe2ygdjQyyXKvIZDqjfLBQfFHjBC4B/u/Ks3a7s+06F4iO8ChWU4AmiDKzRFjspOkgHlht6rrcWmsRcSaVaSILFOj5GoxsdEisNhqRy2MEYNR0ftFuOIf2eOBYUmZLd5dTyGPv2CDcacHLedc2tVuTuXtPZ4bt3GSQsEzOCQV0jZhzBIz1r7Y8YS5P9ouY7ZM7wh9MrekjnGgHntvWxacbS2jEUw7vuv0epFZoWZebJIowckE78jmtq37JLxYqwhdIlOTcMhjJXqsatu+eeo7Lz9K1ZKfh9xRCXl9puXPFraKBUglhC64kwjodKvIoc4B/CTknetviShpI2Vynch5WdcEoujABBzkFjyPPT1qyXfs1szaG3jgjjGBpcIC4dfdcswy2+MjqMjrXPFty8bxKFimjPduoGI3CPy/WjLIMH7uSKz4/qL7rRcILq6RF7+yl1aRqaHRKucb4UMGHljBx61U5uKq128OmRGMvehZI3jYrp1HZgDlZQPrXT+z3aaK6jOMpKmO8ib30J/wDcvkw2IqA7erm5s+uBM3rgCMfzNdY8lefiyu5XjtED2b4Q11dyDS3crMjSMRhT9nCaY1P3mLrv0CgA7gV1eMHrVb9n8uuxjYDHil+omlBOPXGfmKs9VZKdPsshJStClKVWdilKUApSlAKUpQClKUApSlAK+Yr7SgOf+1Ts1G9lNcLlZI48NgDEsYK+CQHng7g8xuM4JrR7X2kEXDzpjWOISwsQg0jHeIckKMnmd96t/byDVwu8H/h5T+6hP8qqPaObPC438vsr/wDHFn+NSnohrrR87NcCe8Klomis1xsy6GnxjCqh3SLIGSQC2MbDOekxwgD+v6xXpVH517qap09siZUro8tXHbmyZ5Sqyd263jxByM41zsoVhkZVtaZHWuwudq5N2igaO7vVUYbVHdR+pKo3076I1bx/ua/gryrrZ8mgdJgGzBdxjKup5jqUJ2mjPVSPPIBzWW54nPPKJLgRjuYyilCcMSdTyaTunJFxvg6t+WL9dcOgvbdNaBkdQ6HcMuoAhkceJTjG48qq8/s5lJ0i8JhbZg8QMwXqqyKcb8sspqyc07TpdnLx0lqSy9jbfRY2ygY/RKfiWGSfqc1O1hghCgKowFAUDyAGAKzVk3vs0JaSQpSlAKUpQClKUApSlAKUpQClK+ZoD7SvmajOP8eS0hMrqzYKqqrgs7ucKo6ZJ23oDNxq3EltNH+OJ1/eRh/OubXh73s9n/wsb/uaW/8AjU6vb+Yjey5jYC4UnfzytRHZuAvwMREbi3kgPxXvEIyfXz8xXdRU+0czSr0dKtbkMit+JQ3p4gDWXWK5fwXtfefY4NP2ZR3SAMwkckBQAThlGfnio7iPaK5Zv03FREpPuwrFCfgGJL/LJNdfDWtnHyzvRe7ntzCsjxpFPL3Z0u8UepFYc1zqBcjrpBxVZ7VcTglnt7iGVWzqtZVJKyLnxxa0bDL4g67jm4rP2PQLZxgEnBfJbOSxdixYHfJJ3JG9bHF+BxXCkOi68HTJhdSHoyn3gQd+eNhtVk4/Fp7OXW9rRLdhL0fZzCecDaR6xuSYj9Mp8UNWYSDzrmvA7KcTGSRDFpTTlJN3YsCW8B93A21b5b0rxd8RdpCkVxPiJsO3ftuwGTGATyGRk887dKPC6p6ZPyaXZ03vRnnXoGudW3aWeHxFjIo3ZXOSVA30vzBxk8yOmBXQLaYMAwOQwBB8wdx+RFVZMbxvTO4tV6M1KUqs7FKUoBSlKAUpSgFKUoCI7RdporKLvJidzpRVGXdj91V/P0qkN7WbjVlbFO78jcfpPyTRn0z860va9xhEuLVPeeNJWZcqNIlMYViWOMnQ4A57mqinFk21aoyfxqR9G6/Wqbuk9I2YMMVP1nZOzfbqC8OhcxzAZMMgw/xXHhceqk+uKx+0Hh7S8Pm0DLxaZ1GOZhYOQB1yFP1FcqK5wwJDKdSMpwykfeU/0POukdi+2X2gdxOQLhBnPJZk6uvkRyYee/Kpx5VXv2c5+O8fa9FchXvZIEEhRJnC61Ck4ZHZMagRuQOYPOpjsbb93FNBknubmePLY1HLhgTjA5OOQFQnE7Y25lSMeK1kEkY9EYSxj4FfD8K1J+18sV3dtaxRvHNKsod3KjJijDYABzuBv6YrbyL7T/DPP48t7ley09g+x9nJw+BpbaN3UNGzONRJjdlOc/CtHtRaRW95FbwQpAhiaYmNFjLsHCga1GrAGTgHqK0uw3b5LVO4u0MQeWR1lBDQr30jPpY808TEZO3KrJ7ROHa7dLqMZktcyAA51wsB3qj/AAgMP2Kpx2nW36LskVK16ZT3hjjckTvEz+M/2h1LZwNRUvvvncis8XEH+5fN8+5f82TP51J9luLrFdrkgxXaqgbGwkXW0eT5MpYfECr1JwO3c5e3hY+ZiQ/mRWvJlU1rxMsY253s5qbu56Xg+Pcw/wAxUdbWUcONdw7bkhWkUKWdyxwigZOok75511f/ACXtP9Vh/wB0v/KtG67FWrPrWIRPjTrh/RsR0DaRg/MGuVyJ/wATp4nr2c+hYgPs2l2AjU5yWYEYA5+JunTBNdV4NbmOCKNtykaqT5kAA/mDUTa8DtLWQP4mlOQutmlkx17tOY9cDz6ZqdtZC2+hlHk2M/QE4qvLl8/SO8ceBnFfaUqgtFKUoBSlKAUpSgFKUoDl/bfhIgvTdyxh7eZEiZygbuXTYFgQdKMDjPmKiLnsnEw1QN3RbfCYaN/UxnYj4EV2GSAFSCAQRggjYjyI6iqXxL2cKmWsZmtiTnuiO8tyT/3Z3jH7GPhXmcniXdfJhrT/AF+DThzKfpo5necKktzyCfDJhY+RzvEfoPjXwTMcMhMU8R1ofvI45EfiU8vIjpU9dceMDmG8jQr7pkg1SQ+obI8HqKi+I8Pix3kEyMo38LhjH8/vJ5qeVU4suSX4Zp7/AH+DerVToz33b03DtOLfTpiVJl1jV3keslgMbrg4GTnANRsXY24MKyR3ALsodV8SjxDOAdx9QRWB8K3eMAARolHTB3D+oznfyY1Yuz3FBGFgkOw8MTnkV6IT+IZ28xyq3m8jMsacd6KYwTFbXRVYOKujGK6TS3IkjA3/ABDcYP4hkfCrv2I7UG0kW3mbNrIQsZJz3DtyUk8426fhPpXvj/AUuo9LbOM6HxupPQ595TyKn8qotmxRmtrhfNMH4e7nqDzU/Ko4nMWdbXTXtHdwqXjX+mX/AItwPuZJbZTpXaWBhzRWYlceRjkBA9NHnXQuzXFvtFukhwHIw6/hkU4cfUZHoRXHr7tqzQW8Hha6gLo7yHSrQ4Ggkj3iw0ZHQoamvZ/21aO77i5jVFuMBHViUMwGAN/dLLgf4Vr2qyTcr9nkrBcU+ujrTSAczioiaaSUnQe7i6yfeYf92Dsg/XIPoDsRvXLrpJfYAZPwHnj+HWtAcPNwdUoxF92Hz8mmHXfcJyHXJ5VEmrYzrkizh16vemdiEYjme8YF5sea5X1qSispzvJNg+UaKq/DMgcn4jT8K3kgxj0rLQGs8LY2bcfixg/HAFY7W71ZUjDpsy88EjIIx7ykcj6EcwQN2oPjoMTLcr70W0gH34CcuMdSoy4/ZI+8aAnKVjScHGNwRkEHbB5VkoBSvLPisZulBAJAJ5AnGfhnnQGalKUApSlAKxTrttWWvhFAcytLO6tB3MttLKqltM0AEiuGYnLIDrVt99seprW4rHajT9qt9Jk2XvbVlLEcwDo5jnjrXVtIqudtOzX2y2MalVkVhLGzDIDp0b0YeE+ho29EpnO/8nuHOcIyoSMYSdkOPLSW3GOmK8yezyMppS4lCeTaJB6YJUfxr6bW17zurq2SK4G3dyjY+sbnwuvkRuahhBEoaKJD3w1xqYpNBDR6dEjnUAFKyR555OqsEc1VXhWN7NTxtLyVFht+BXkShUvI3A2HfQknHQEo+TUT2i7J3dzpJ+zh021oXQkcwpDZ5Hcb1qWr8RjRWW9jlYoGELBpZdRx+jKhCwIJwTkcs1aba4v0t5ZpYYJPs5ZZUidlkGjBOkMGVvAQ+xBxWmeNhVeanTKnkr1sph4BOWklkgDi2Xu5pFdWXKgs2FbBbCsdWBkY25VhcDT3ch/RN/dyZzpGxAJ6EbYPl9Kt9j2nCQXIa2n1Ts0kaqmtZO8SMYEiZX3s71WrS2KxCCZfEqaWU7hgMjUPMc/nVV3Kr6WbMFO9qv8Ap27so8kljbtcA973al88ywHPHQ9amNFVf2a37y8OjMhJZGki1HmyxOyqT5nAAJ8walbzjQEndRhpZRzROSg9ZHPhjHxOo9Aa1L0edXTaJQmvmqoxbWVx+lkIGfciJXHxk2Y/EaR6GlxwRGHORT+JJpFb94Nk/n8KkglBXh4gee/pVctuIT2sojuX72GQ6Y7ggKyseUU+kBck7LIAATsRk5NlByKAhezg064Dzt3KL6xMNUR9cIQmfOJql55COX9D+v66VGjw3qnpLEQf2oWBH5SH6GpC8XKEAkHzHMZ8vXy9cUBE3d9JKxSEhQm0kpAKrj7qBtmfHMnwr1yfDWxwuxRfEincDxuSXfP4id8fl5AVktIlOFQARxnAA5FlO/xw2cnzzUgBQGO4DafAwU+bKWH0BH8ajbPjTd93MyBJMFkIOUlUY1FSdwy53Q7jY75qWIqL7QWRaItGP0sX6WM/rp934MMofRjQEmjZFeqwWU4eNXXdXAcfBtx+RrPQClKUApSlAaPEuDxXCaJ4UlX8MiK4+WapXaDs1b2EiXEFqgRwbZ4IkGqQSkENGg99hg+E4yM7iuh1V/aImLPvVJEkEiSR7ZBcsECsMjwsHKn0OelAUaXjsSEiHjDwKM/op4i5TnsveqHAG+24qc9m9uwkleNppLaRATNMCpuLgscyojY8Ij0pnAHhUDkcV2445AlxMtx3lpMColKRrcW78ypXvEbTuzYOkDOc75NWz2f3KO1x3GtIgY1EbqUy+klpwmBoV8gYAAJjJ2zQGrxbsrLasz2iGWBiWa3DAPGSSWMBOzLnxd2cYJ28qp5tXvrpUht51XUpld0MPc4OJGyxwNURIIHMomOVdihOqV2+6n6NR5tsXP8ABfir1r3MLXOw3hX7p5TMPM/6MHp97H4feyf2mL5PkS0y1ZqU+JD20iLFHDa6o7YDSndjVLMOpiz7qEkkytjPMEDDGYsOFPoA2hTmI4jvv1eXmT56cfE1u2vDQu+csfebqcdPQDoBsK3VG1ayoxQWwTZRgf1161mpSgNS/sxKrI6hkZcEHqDzHmPl6HpWhwaRwGglJMkOBqPOSJs925/W5qf1kJ5EZmqh+Lju5Ipx91u6f/ZykAE/syaG9BqoDLxFfFC/4JRn4SK8ePq6/u174hKfDGhw79eoUY1N8gdvUr0zj7dDMkYPukn94aWX/wBprHCN3lbG+w8gi5OT5Aklvhp8qA2GkSJMnwquPM+gAA3JJwB5n40ty7DUw0g8h94D9Y8s+g+prSsIzOwnf3B/cqeg5d6R+Jhy/CpHUmpcDagIK94pJbyp3oVoJHCGRcr3TN7gdCSCpOBqB5ncAb1NA/18D/0rW4pw1Z4ZIpN1kUofMBuo9Qdx8K1Ozd20lrGZP7xQY5PWWJmjkPzdSfnQGTs0MW6r0jaSIfswyyIv5KKlKjeAD9E3+2uP/wCmapKgFKUoBSlKAVVvaddmPhVwQASyhBqGQO8ZVz8s5B6EA1aaiu1PBhd2c1uTp71SobGdLbFSfgwFAcnvpLl0VLrhy3WjGiUyRrJtyJZTvsOYAzyIrd7HcdlfjiiZO61W7RCMAhVEZDqMn3zuxzgYrfe+mt103sEiMNu8jR5onPmpjBIyc7EZH0rX7McCmuOLLemJoreFSFZ1ZXmYoy7KwDBRnqAPCNqnQOoy2uRpGwPvY22Oc4PQk/11rKkQAwOQr3SoApSlAKUrxI2KA9ZrVvrUSRuh5OCpzy3GK05pSchmcCRjEgTYjGvLahuDhWbOdsDG5wcicHjHiXIf8ety3zJJL/Bs0BsQHUiE8wAfngg/xNanEI+8ZIR7h8T/AOzU7J/ibA+Abzr6eIBCEfJc8xHG74z1YIp0c+uBWZc5LIOeAQwZTtyxkbbdKA24V2/rrWSteOQ5IIIx18x8Rtn0rPnagBFRvDbfQ0w5AzFx8HWMn6vqNZDxNS5RdTMMagqk6cgYBIGFODnBPKtkJuT54/KgPlnDpXHmzN82ZifzNZ6wR3AOcMDjY45ism/n+VAe6UpQHwmma+Otcn457OeLyOxXihdSxIDSSR4BOwwCVHyFAdZzTNcEuPZHxbrMj/C6k/mgqpdoOGXdjKI55WDkasJcaiB6gHI9M86En6nLCvor8o2va+9j9y8nH/qvj6E71KJ7VeJj/PG+aRH/AOFCD9NZr7mvzfH7ZeJjnOh+MEf8gK2o/bhxEc+4b4xH+TCgP0Lmma4Vb+3y5H95bQt+yzof4mp/hvt8t22mtpY/VCsg+h0mgOr1iuRkY5ZBGRzG3T+PyqH7P9trS9OLedXYblN1cDz0Ng49RkVNsM0BG2c+SUYeKEqucnJzGp1cuoZh/hNSSuMVHcTsWI1RELIBgZ3DDOyOOoO+/MHcdQda7uJNgtsW1Eai8qqox1U6mPPpp39KAlobpHAZWBB5EVkDiog2MmAxXDndu6fT1294aZDjmTj0FY24QZWTWhCrksZGDO+VZdOFJVV8WefMDagMl3xPVdRRRHUVy02NwiaHChvJmkKYHPCtUuDt8q17Th6RLpjVUHkox/D+NbONqAh+FyF0kAwjd9KMYyVxIcE/rMuJB0w64yAKk4RgYzn48z6+vyrHJw9SG2GW5kDByORJG+Rgb+grR/7HnGkC7YqAQxaJS5z+FgQBt+JWPrQGxxAqCjlgNLD/ABBsgrt72QcgeYBrc/rpWBOHKCpJLMgwGY5PqfLJ88Vk+yjyX93/AK0BnpSlAK+aa+0oDxIuxrlHtC9kUl1cPc2si65N3ikJALAAZRt8ZwNiPpXWSK+BR5UB+Xrr2c8RjOGspmx/o17wfVCQa1v8jL3/AFK5/wBy/wDyr9VYpigPyt/kPf8A+oXP+4k/+tWzsN7Inuu8a8We2VNIQFNLOSMk+LoOXKu/FaYoDlLewG3PK6mHxRDXq39gdqD47mdh6aFP1wa6pimKArvZv2f2didUEP6Tcd47F335+I8vlirHSlAfCua+d3XqlAedFAm+a9UoBSlKAUpSgFKUo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da-DK"/>
          </a:p>
        </p:txBody>
      </p:sp>
    </p:spTree>
    <p:extLst>
      <p:ext uri="{BB962C8B-B14F-4D97-AF65-F5344CB8AC3E}">
        <p14:creationId xmlns:p14="http://schemas.microsoft.com/office/powerpoint/2010/main" val="3611704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395536" y="2117755"/>
            <a:ext cx="8280920" cy="1938992"/>
          </a:xfrm>
          <a:prstGeom prst="rect">
            <a:avLst/>
          </a:prstGeom>
        </p:spPr>
        <p:txBody>
          <a:bodyPr wrap="square">
            <a:spAutoFit/>
          </a:bodyPr>
          <a:lstStyle/>
          <a:p>
            <a:pPr marL="342900" lvl="0" indent="-342900">
              <a:lnSpc>
                <a:spcPct val="150000"/>
              </a:lnSpc>
              <a:buFont typeface="Wingdings" panose="05000000000000000000" pitchFamily="2" charset="2"/>
              <a:buChar char="Ø"/>
            </a:pPr>
            <a:r>
              <a:rPr lang="da-DK" sz="2000" dirty="0"/>
              <a:t>En arbejdsdag, hvor man bliver enige om, hvad man vil arbejde for i løbet af året. Planlagt til 3. februar 2018</a:t>
            </a:r>
          </a:p>
          <a:p>
            <a:pPr marL="342900" lvl="0" indent="-342900">
              <a:lnSpc>
                <a:spcPct val="150000"/>
              </a:lnSpc>
              <a:buFont typeface="Wingdings" panose="05000000000000000000" pitchFamily="2" charset="2"/>
              <a:buChar char="Ø"/>
            </a:pPr>
            <a:r>
              <a:rPr lang="da-DK" sz="2000" dirty="0"/>
              <a:t>4 møder, hvor bl.a. kvartalsmøderne forberedes.</a:t>
            </a:r>
          </a:p>
          <a:p>
            <a:pPr marL="342900" lvl="0" indent="-342900">
              <a:lnSpc>
                <a:spcPct val="150000"/>
              </a:lnSpc>
              <a:buFont typeface="Wingdings" panose="05000000000000000000" pitchFamily="2" charset="2"/>
              <a:buChar char="Ø"/>
            </a:pPr>
            <a:r>
              <a:rPr lang="da-DK" sz="2000" dirty="0"/>
              <a:t>Evt. deltagelse i </a:t>
            </a:r>
            <a:r>
              <a:rPr lang="da-DK" sz="2000" dirty="0" err="1"/>
              <a:t>ad-hoc</a:t>
            </a:r>
            <a:r>
              <a:rPr lang="da-DK" sz="2000" dirty="0"/>
              <a:t> møder vedrørende konkrete initiativer</a:t>
            </a:r>
            <a:endParaRPr lang="da-DK" sz="2000" dirty="0">
              <a:latin typeface="+mj-lt"/>
            </a:endParaRPr>
          </a:p>
        </p:txBody>
      </p:sp>
      <p:sp>
        <p:nvSpPr>
          <p:cNvPr id="5" name="Titel 1"/>
          <p:cNvSpPr txBox="1">
            <a:spLocks/>
          </p:cNvSpPr>
          <p:nvPr/>
        </p:nvSpPr>
        <p:spPr>
          <a:xfrm>
            <a:off x="539552" y="596657"/>
            <a:ext cx="8316416" cy="1176160"/>
          </a:xfrm>
          <a:prstGeom prst="rect">
            <a:avLst/>
          </a:prstGeom>
          <a:ln>
            <a:noFill/>
          </a:ln>
        </p:spPr>
        <p:txBody>
          <a:bodyPr vert="horz" lIns="0" tIns="0" rIns="0" bIns="0" anchor="b">
            <a:noAutofit/>
            <a:scene3d>
              <a:camera prst="orthographicFront"/>
              <a:lightRig rig="freezing" dir="t">
                <a:rot lat="0" lon="0" rev="5640000"/>
              </a:lightRig>
            </a:scene3d>
            <a:sp3d prstMaterial="flat">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da-DK" sz="5600" b="1"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rPr>
              <a:t>Styregruppen mødes til</a:t>
            </a:r>
            <a:endParaRPr kumimoji="0" lang="da-DK" sz="2400" b="1" i="0" u="none" strike="noStrike" kern="1200" cap="none" spc="0" normalizeH="0" baseline="0" noProof="0" dirty="0">
              <a:ln w="635">
                <a:noFill/>
              </a:ln>
              <a:solidFill>
                <a:schemeClr val="accent4">
                  <a:tint val="90000"/>
                  <a:satMod val="125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5122" name="AutoShape 2" descr="data:image/jpeg;base64,/9j/4AAQSkZJRgABAQAAAQABAAD/2wCEAAkGBhQSEBUUEhIWFRQUGBoVGBcXFBgXFxcXFRgVHxgXGBYYHCYfFx4lGRoYHy8iIycpLCwuGB4xNTAqNyYrLCkBCQoKDgwOGg8PGikkHyUvLCksLC4sLCkpLCwpLCwpKSwsLCwpLCksKSwpKiwsLCwpLCksLCkpKSwpLCwsKSwsLP/AABEIAPoAuQMBIgACEQEDEQH/xAAcAAEAAgMBAQEAAAAAAAAAAAAABQYDBAcCAQj/xABKEAACAQMCAwUFBAcDCQgDAAABAgMABBESIQUxQQYTIlFhBzJxgZEUQlKhI2JykrHB8CQzghZEU1Rzk6LR4RVjZHSDssLSNKO0/8QAGgEBAAMBAQEAAAAAAAAAAAAAAAEDBAIFBv/EACcRAAMAAgICAQQBBQAAAAAAAAABAgMRBCESMRMiMkFRYQUUUoHx/9oADAMBAAIRAxEAPwDuNKUoBSlKAUpSgFKUoBSlKAV5Ljzry8wHOqtLfPeki3kMVvnHfrjXKRzEGdlUdZOv3R96q7uYW6JS2bXGe2EMD90oee45iCEa5AOhffEY9WNRjXXFp/cS1s18nLXEo+OkBB8KmOEcBitU0QIEUkljkl3Y82dycufjW+BXlZOfT+xFqgp8nD+NJ4kv7eQjfS9toB9MrnH1rd4H2xk74W/EIPs07bRsG1QTEcwj/db9VjvVkIrS4rwhLiJo5QCrfVT0dT0YdDXOLnWn9YcIms19qu9j+MNKjwzH+0Wrd1L+uMZjlHo6Yb45qxV7Saa2ikUpSpApSlAKUpQClKUApSlAKVo8c4l9ntppyM9zG8mM4zoUnGemcYqmTdoOJRxG6ka2CIpla3VHJ0AaiO+Yg69Od9OM0B0GleITtvXugFfGNKh+1vGDbWrOg1SkiOJfxSyHTGPXxEE+gNQ/XYIPjdw1/cNaRsVtoSBdOpIMjEZFsrDkMYZyOhC7ZqxQwhVAUBQAAFAwAByAHQelaXAuErbQLEDqK5LOebyMcu59S2T9Kz3ILHQDgH3iDuB0Hpnzr57kZ3mr+C9To1rjju5WGJ52U4bRpCqfJpHYKD6AkjrinBuPrcB8IyPE/dvG4w6N5HBIII3BBOfKt9YQFAAAAGAB0HpUJacOd7m6LZSN3jGQcGQJBGNiNwuWZSeZ04qteLWiXsl0v0LFQ6FhzUMCw+K862RuKrHaXsvCbd3iiSOaFTLFIiBGV0yR4l3wdwR61ZLaTUit+JQfqAa5crW0SiCUCHi8bchdwPG3rJbkOv8A+t3/AHRVtFVHtHtc8OYcxclflLBMCPoKtqGvd4leWJFFLs9UpStZyKUpQClKUApSlAKUpQFZ9o8unhV0fOMr+8yj+dRHa5dNhMo/CI/3nVP51Je0o54bKv43hT96aKo7tcc24X8c9un71xHQF7FRvH7sxW8rL7wQhf222X/iK/SpIVXe1U+qBwPuz2yH5z2zH8m/OgJ/Tgfl9OVVXjn6XiVrD92FJLph01bRxZHXm5+VWxhtVRsTr4veMeccNtF8n71z+ZrPya8cTZMrbLCopX0V9r5s0ilKUBq8Ri1xOo+8pX94EfzrZVQBgchsPgKV9qd9aIK72hOq74emOdyz/KKCVs/nVtQVVIR3vFkHS1tmY+klywA+eiM/vVaycV9Bw5axIop9hpAOZxnb616qA4pOZL23hXlHquZPRQrpED8XYn/06nhWs5PtKUoBSlKAUpSgFKUoCn+0tv7LEv47y1Q/Ayrn8q0+0pyLUed7a/lMrH+FbPtIGUsx530H/CSf5Vh40NUtkvndxn91ZT/KgLunKqrx9T3d8Oqd1cj4RhDt84D9KtI/r51D3MYNyrZyk8TQt5EoSyf8LSj50BL69qqXDBp4tfA83jtnHwVZEP55qxcMgKxKrc1Gg+unwg/MYP0qA4t+i4tby/duIXtm/bjYyR/Ud79KzcqfLE0dT7LAK+14Ffc186aD1SlfKgCtbiPEEgieWQ6UjUux8lXn8+grYJqm3D/9qXYhXextnDTv0nmU5WBSOarzY/AetaMGF5bSXo5b0THYS0fuWuJhpmvHM7KeaIQBDGf2YwvzY1M8b4pHbwtLKSEUb45nOAFUdWY4UAbkkVsXTBULEhcdfL4Dr8Kg/splkFxdeFIvHFGxAWPAOZpOmvHL8A6kkkfRpJLSM5i4IGhTvrkYuLuVdSjfQTtHCPMImok+Yc8qtC8qrvCla4m+0uCsSgrboww2lsap2HQsMKoO4Xn71WJeVSD7SlKAUpSgFKGta+4ikMbSSsERBlmYgADzJoDZpVOh9qtmxzidY+krW7iIjz1Yzj1xVqt71ZFDoQysMhlIIIPUEVLTXsjZWO36Z+xf+cjP0jkP8qwX4zd2P/mGP0t5/wCdb3bHDNZjH+cg/SGf+da8/wD+XZ+kkrfSF/z3qCS2CouK38Txn7jiRD5BssCPgdSEeQ/WqUibblXh0yenl/DNAZah+1fCWuLcrGcSoyyxMfuyxnKE+hPhPoxqW7ytDjXFVghklYgCNS25C7jkMnllsD51D0+gQ1l2ztmADyrE/uskmUCyDZk1sArENkbE1M96OedjyPQ55YNcwtJHkJET2sx+8sdyGck+990j3s+lSPCb97dwqRsMnDW+2Gz1iGSurJAyp0nfV5jHm/pOpdY67/RzPI700dArxLMqKWZgqqCSSQAAOpJ2A9ajp7i7baG2Vf15pQAP8EWpj+XxHOsSdje+Ia+mNyVIIi06LZSOWItzJg9XZqwY+Dkr30aHa/BFzXc3EyY7RmhtOUt1ghpR1S2B6HkZD8s71buFcJjt4kihQJGgwFH5k55knqa20iwMDpyHQV6Ir18WKcU+MlTezBdOgGWxsdvj6eZ+G9Q96gdddwRHAni0OcA4IIeX4Hkh25asnAre4hepGR4WeQjwRrux9QvJR5sdh1NalvweSZ1kuipKnUkK7xxkcmJP97IPxHAHQdatIN7hc7yJrZCgY5RW2bT5sPuknfSdwMZ3yBvivMUeBzzXugFKUoBSlKAxTSYUnbYb5OAB13rlHarjA4leCFG1Wlthn050zTNyH6yqB6jc+lXH2ggm0A37syxd9/stfj1eS7AH0zVB4CdQnkBB7y4lOQQQQraRjHMELgEbVfxoVUtlWW/GSUX0x5f1jpW/2SuO4uBCMiGfOF6JLgnKjorgNkcsgedQ9un2mRkU/oY/DIwONbf6NWG4AyNTfACt2Hs7EhDRtLGVOoaZnwCpz7pOMZ6VpzZJf0lOLFS+pmO8tZXu5bnQ8jwTukZBLqiKNOgxBlxkNnI3J55rBfpe3pVWtQoQsUYkxgMylQ5Zm1grnICrnIG9SPCeH99FdxSSyEm4Y94G0yDKwuCCoGMfwzWxxjj0kcy28OkOI++klkBZY41JUMVUrrYlW5kDA3rAl3o1lj7O8VP2CGaZ1H6INI7HSMqMMx5AbjPzPzrXF+3E9xlbMCGI/wCcOuXYdO5hbkP13+lQ1rPJNBGkrAxRklFC6Q+WJWR1JOTv4VycYB55rZx/Xn/zrbi421ujLkz/AIk0xxG5gKar6doGcCUsVZ11HAZZdOQurGpR0OatrXkqoyzL9qhYYYEKJAp6dEmGxA2VtutU26vkkLRBHmB8EhjXUEBG4J5asbYG4qc7McYDxRROWEypjDo6FhH4S65GGGADsetRcRvoRVfkpK8MtJA8EPd20sjsU+0s0bQgHwjW4zkIAAAee3Sr12K4TLGyte3lvP3We5KOGfxjBZnPvDGQNs7ncjFSs0Qb31DftAEefI1V+ISRM0gaOJY4m0+4oB0BSWJA5ajjHo1R8br8nXyKV6Ooq4JHXpzzjArOBXIuEcVEE0U9u+IWkSKVF9wq7BNWjkjqWU5A5ZFdbjP9f1/W1Z8mNw9MtilS2j3SlKrOzU+yLGGZQSx3O+WbyGT+W+B6V6spGIOsAHyBJwPIk8z54FbBFAuKA+0pSgFKUoBSlKA8OuRXL+P9nZLaaQ6kjtriXUmhgJQ0i5eKNCpUEkO2s7KCTgmup1G8d4BFdxhJQTpYOrKxR0YZGpXXcHBI9ckV1FeL2Q1taOVy8KgTLgCBQB/dyvGqgdWbOGY8yx5k1iu+HXwRJoJZlt9aqzSsGJVzjUiOpIXBIyeZIIGME9HsOwdtG4kKmWRfdaZ2k0kdVU+FT6gA1MXnDVljeN91kUqfPDDB38/XpgeVW3mltKUVTFe2ygdjQyyXKvIZDqjfLBQfFHjBC4B/u/Ks3a7s+06F4iO8ChWU4AmiDKzRFjspOkgHlht6rrcWmsRcSaVaSILFOj5GoxsdEisNhqRy2MEYNR0ftFuOIf2eOBYUmZLd5dTyGPv2CDcacHLedc2tVuTuXtPZ4bt3GSQsEzOCQV0jZhzBIz1r7Y8YS5P9ouY7ZM7wh9MrekjnGgHntvWxacbS2jEUw7vuv0epFZoWZebJIowckE78jmtq37JLxYqwhdIlOTcMhjJXqsatu+eeo7Lz9K1ZKfh9xRCXl9puXPFraKBUglhC64kwjodKvIoc4B/CTknetviShpI2Vynch5WdcEoujABBzkFjyPPT1qyXfs1szaG3jgjjGBpcIC4dfdcswy2+MjqMjrXPFty8bxKFimjPduoGI3CPy/WjLIMH7uSKz4/qL7rRcILq6RF7+yl1aRqaHRKucb4UMGHljBx61U5uKq128OmRGMvehZI3jYrp1HZgDlZQPrXT+z3aaK6jOMpKmO8ib30J/wDcvkw2IqA7erm5s+uBM3rgCMfzNdY8lefiyu5XjtED2b4Q11dyDS3crMjSMRhT9nCaY1P3mLrv0CgA7gV1eMHrVb9n8uuxjYDHil+omlBOPXGfmKs9VZKdPsshJStClKVWdilKUApSlAKUpQClKUApSlAK+Yr7SgOf+1Ts1G9lNcLlZI48NgDEsYK+CQHng7g8xuM4JrR7X2kEXDzpjWOISwsQg0jHeIckKMnmd96t/byDVwu8H/h5T+6hP8qqPaObPC438vsr/wDHFn+NSnohrrR87NcCe8Klomis1xsy6GnxjCqh3SLIGSQC2MbDOekxwgD+v6xXpVH517qap09siZUro8tXHbmyZ5Sqyd263jxByM41zsoVhkZVtaZHWuwudq5N2igaO7vVUYbVHdR+pKo3076I1bx/ua/gryrrZ8mgdJgGzBdxjKup5jqUJ2mjPVSPPIBzWW54nPPKJLgRjuYyilCcMSdTyaTunJFxvg6t+WL9dcOgvbdNaBkdQ6HcMuoAhkceJTjG48qq8/s5lJ0i8JhbZg8QMwXqqyKcb8sspqyc07TpdnLx0lqSy9jbfRY2ygY/RKfiWGSfqc1O1hghCgKowFAUDyAGAKzVk3vs0JaSQpSlAKUpQClKUApSlAKUpQClK+ZoD7SvmajOP8eS0hMrqzYKqqrgs7ucKo6ZJ23oDNxq3EltNH+OJ1/eRh/OubXh73s9n/wsb/uaW/8AjU6vb+Yjey5jYC4UnfzytRHZuAvwMREbi3kgPxXvEIyfXz8xXdRU+0czSr0dKtbkMit+JQ3p4gDWXWK5fwXtfefY4NP2ZR3SAMwkckBQAThlGfnio7iPaK5Zv03FREpPuwrFCfgGJL/LJNdfDWtnHyzvRe7ntzCsjxpFPL3Z0u8UepFYc1zqBcjrpBxVZ7VcTglnt7iGVWzqtZVJKyLnxxa0bDL4g67jm4rP2PQLZxgEnBfJbOSxdixYHfJJ3JG9bHF+BxXCkOi68HTJhdSHoyn3gQd+eNhtVk4/Fp7OXW9rRLdhL0fZzCecDaR6xuSYj9Mp8UNWYSDzrmvA7KcTGSRDFpTTlJN3YsCW8B93A21b5b0rxd8RdpCkVxPiJsO3ftuwGTGATyGRk887dKPC6p6ZPyaXZ03vRnnXoGudW3aWeHxFjIo3ZXOSVA30vzBxk8yOmBXQLaYMAwOQwBB8wdx+RFVZMbxvTO4tV6M1KUqs7FKUoBSlKAUpSgFKUoCI7RdporKLvJidzpRVGXdj91V/P0qkN7WbjVlbFO78jcfpPyTRn0z860va9xhEuLVPeeNJWZcqNIlMYViWOMnQ4A57mqinFk21aoyfxqR9G6/Wqbuk9I2YMMVP1nZOzfbqC8OhcxzAZMMgw/xXHhceqk+uKx+0Hh7S8Pm0DLxaZ1GOZhYOQB1yFP1FcqK5wwJDKdSMpwykfeU/0POukdi+2X2gdxOQLhBnPJZk6uvkRyYee/Kpx5VXv2c5+O8fa9FchXvZIEEhRJnC61Ck4ZHZMagRuQOYPOpjsbb93FNBknubmePLY1HLhgTjA5OOQFQnE7Y25lSMeK1kEkY9EYSxj4FfD8K1J+18sV3dtaxRvHNKsod3KjJijDYABzuBv6YrbyL7T/DPP48t7ley09g+x9nJw+BpbaN3UNGzONRJjdlOc/CtHtRaRW95FbwQpAhiaYmNFjLsHCga1GrAGTgHqK0uw3b5LVO4u0MQeWR1lBDQr30jPpY808TEZO3KrJ7ROHa7dLqMZktcyAA51wsB3qj/AAgMP2Kpx2nW36LskVK16ZT3hjjckTvEz+M/2h1LZwNRUvvvncis8XEH+5fN8+5f82TP51J9luLrFdrkgxXaqgbGwkXW0eT5MpYfECr1JwO3c5e3hY+ZiQ/mRWvJlU1rxMsY253s5qbu56Xg+Pcw/wAxUdbWUcONdw7bkhWkUKWdyxwigZOok75511f/ACXtP9Vh/wB0v/KtG67FWrPrWIRPjTrh/RsR0DaRg/MGuVyJ/wATp4nr2c+hYgPs2l2AjU5yWYEYA5+JunTBNdV4NbmOCKNtykaqT5kAA/mDUTa8DtLWQP4mlOQutmlkx17tOY9cDz6ZqdtZC2+hlHk2M/QE4qvLl8/SO8ceBnFfaUqgtFKUoBSlKAUpSgFKUoDl/bfhIgvTdyxh7eZEiZygbuXTYFgQdKMDjPmKiLnsnEw1QN3RbfCYaN/UxnYj4EV2GSAFSCAQRggjYjyI6iqXxL2cKmWsZmtiTnuiO8tyT/3Z3jH7GPhXmcniXdfJhrT/AF+DThzKfpo5necKktzyCfDJhY+RzvEfoPjXwTMcMhMU8R1ofvI45EfiU8vIjpU9dceMDmG8jQr7pkg1SQ+obI8HqKi+I8Pix3kEyMo38LhjH8/vJ5qeVU4suSX4Zp7/AH+DerVToz33b03DtOLfTpiVJl1jV3keslgMbrg4GTnANRsXY24MKyR3ALsodV8SjxDOAdx9QRWB8K3eMAARolHTB3D+oznfyY1Yuz3FBGFgkOw8MTnkV6IT+IZ28xyq3m8jMsacd6KYwTFbXRVYOKujGK6TS3IkjA3/ABDcYP4hkfCrv2I7UG0kW3mbNrIQsZJz3DtyUk8426fhPpXvj/AUuo9LbOM6HxupPQ595TyKn8qotmxRmtrhfNMH4e7nqDzU/Ko4nMWdbXTXtHdwqXjX+mX/AItwPuZJbZTpXaWBhzRWYlceRjkBA9NHnXQuzXFvtFukhwHIw6/hkU4cfUZHoRXHr7tqzQW8Hha6gLo7yHSrQ4Ggkj3iw0ZHQoamvZ/21aO77i5jVFuMBHViUMwGAN/dLLgf4Vr2qyTcr9nkrBcU+ujrTSAczioiaaSUnQe7i6yfeYf92Dsg/XIPoDsRvXLrpJfYAZPwHnj+HWtAcPNwdUoxF92Hz8mmHXfcJyHXJ5VEmrYzrkizh16vemdiEYjme8YF5sea5X1qSispzvJNg+UaKq/DMgcn4jT8K3kgxj0rLQGs8LY2bcfixg/HAFY7W71ZUjDpsy88EjIIx7ykcj6EcwQN2oPjoMTLcr70W0gH34CcuMdSoy4/ZI+8aAnKVjScHGNwRkEHbB5VkoBSvLPisZulBAJAJ5AnGfhnnQGalKUApSlAKxTrttWWvhFAcytLO6tB3MttLKqltM0AEiuGYnLIDrVt99seprW4rHajT9qt9Jk2XvbVlLEcwDo5jnjrXVtIqudtOzX2y2MalVkVhLGzDIDp0b0YeE+ho29EpnO/8nuHOcIyoSMYSdkOPLSW3GOmK8yezyMppS4lCeTaJB6YJUfxr6bW17zurq2SK4G3dyjY+sbnwuvkRuahhBEoaKJD3w1xqYpNBDR6dEjnUAFKyR555OqsEc1VXhWN7NTxtLyVFht+BXkShUvI3A2HfQknHQEo+TUT2i7J3dzpJ+zh021oXQkcwpDZ5Hcb1qWr8RjRWW9jlYoGELBpZdRx+jKhCwIJwTkcs1aba4v0t5ZpYYJPs5ZZUidlkGjBOkMGVvAQ+xBxWmeNhVeanTKnkr1sph4BOWklkgDi2Xu5pFdWXKgs2FbBbCsdWBkY25VhcDT3ch/RN/dyZzpGxAJ6EbYPl9Kt9j2nCQXIa2n1Ts0kaqmtZO8SMYEiZX3s71WrS2KxCCZfEqaWU7hgMjUPMc/nVV3Kr6WbMFO9qv8Ap27so8kljbtcA973al88ywHPHQ9amNFVf2a37y8OjMhJZGki1HmyxOyqT5nAAJ8walbzjQEndRhpZRzROSg9ZHPhjHxOo9Aa1L0edXTaJQmvmqoxbWVx+lkIGfciJXHxk2Y/EaR6GlxwRGHORT+JJpFb94Nk/n8KkglBXh4gee/pVctuIT2sojuX72GQ6Y7ggKyseUU+kBck7LIAATsRk5NlByKAhezg064Dzt3KL6xMNUR9cIQmfOJql55COX9D+v66VGjw3qnpLEQf2oWBH5SH6GpC8XKEAkHzHMZ8vXy9cUBE3d9JKxSEhQm0kpAKrj7qBtmfHMnwr1yfDWxwuxRfEincDxuSXfP4id8fl5AVktIlOFQARxnAA5FlO/xw2cnzzUgBQGO4DafAwU+bKWH0BH8ajbPjTd93MyBJMFkIOUlUY1FSdwy53Q7jY75qWIqL7QWRaItGP0sX6WM/rp934MMofRjQEmjZFeqwWU4eNXXdXAcfBtx+RrPQClKUApSlAaPEuDxXCaJ4UlX8MiK4+WapXaDs1b2EiXEFqgRwbZ4IkGqQSkENGg99hg+E4yM7iuh1V/aImLPvVJEkEiSR7ZBcsECsMjwsHKn0OelAUaXjsSEiHjDwKM/op4i5TnsveqHAG+24qc9m9uwkleNppLaRATNMCpuLgscyojY8Ij0pnAHhUDkcV2445AlxMtx3lpMColKRrcW78ypXvEbTuzYOkDOc75NWz2f3KO1x3GtIgY1EbqUy+klpwmBoV8gYAAJjJ2zQGrxbsrLasz2iGWBiWa3DAPGSSWMBOzLnxd2cYJ28qp5tXvrpUht51XUpld0MPc4OJGyxwNURIIHMomOVdihOqV2+6n6NR5tsXP8ABfir1r3MLXOw3hX7p5TMPM/6MHp97H4feyf2mL5PkS0y1ZqU+JD20iLFHDa6o7YDSndjVLMOpiz7qEkkytjPMEDDGYsOFPoA2hTmI4jvv1eXmT56cfE1u2vDQu+csfebqcdPQDoBsK3VG1ayoxQWwTZRgf1161mpSgNS/sxKrI6hkZcEHqDzHmPl6HpWhwaRwGglJMkOBqPOSJs925/W5qf1kJ5EZmqh+Lju5Ipx91u6f/ZykAE/syaG9BqoDLxFfFC/4JRn4SK8ePq6/u174hKfDGhw79eoUY1N8gdvUr0zj7dDMkYPukn94aWX/wBprHCN3lbG+w8gi5OT5Aklvhp8qA2GkSJMnwquPM+gAA3JJwB5n40ty7DUw0g8h94D9Y8s+g+prSsIzOwnf3B/cqeg5d6R+Jhy/CpHUmpcDagIK94pJbyp3oVoJHCGRcr3TN7gdCSCpOBqB5ncAb1NA/18D/0rW4pw1Z4ZIpN1kUofMBuo9Qdx8K1Ozd20lrGZP7xQY5PWWJmjkPzdSfnQGTs0MW6r0jaSIfswyyIv5KKlKjeAD9E3+2uP/wCmapKgFKUoBSlKAVVvaddmPhVwQASyhBqGQO8ZVz8s5B6EA1aaiu1PBhd2c1uTp71SobGdLbFSfgwFAcnvpLl0VLrhy3WjGiUyRrJtyJZTvsOYAzyIrd7HcdlfjiiZO61W7RCMAhVEZDqMn3zuxzgYrfe+mt103sEiMNu8jR5onPmpjBIyc7EZH0rX7McCmuOLLemJoreFSFZ1ZXmYoy7KwDBRnqAPCNqnQOoy2uRpGwPvY22Oc4PQk/11rKkQAwOQr3SoApSlAKUrxI2KA9ZrVvrUSRuh5OCpzy3GK05pSchmcCRjEgTYjGvLahuDhWbOdsDG5wcicHjHiXIf8ety3zJJL/Bs0BsQHUiE8wAfngg/xNanEI+8ZIR7h8T/AOzU7J/ibA+Abzr6eIBCEfJc8xHG74z1YIp0c+uBWZc5LIOeAQwZTtyxkbbdKA24V2/rrWSteOQ5IIIx18x8Rtn0rPnagBFRvDbfQ0w5AzFx8HWMn6vqNZDxNS5RdTMMagqk6cgYBIGFODnBPKtkJuT54/KgPlnDpXHmzN82ZifzNZ6wR3AOcMDjY45ism/n+VAe6UpQHwmma+Otcn457OeLyOxXihdSxIDSSR4BOwwCVHyFAdZzTNcEuPZHxbrMj/C6k/mgqpdoOGXdjKI55WDkasJcaiB6gHI9M86En6nLCvor8o2va+9j9y8nH/qvj6E71KJ7VeJj/PG+aRH/AOFCD9NZr7mvzfH7ZeJjnOh+MEf8gK2o/bhxEc+4b4xH+TCgP0Lmma4Vb+3y5H95bQt+yzof4mp/hvt8t22mtpY/VCsg+h0mgOr1iuRkY5ZBGRzG3T+PyqH7P9trS9OLedXYblN1cDz0Ng49RkVNsM0BG2c+SUYeKEqucnJzGp1cuoZh/hNSSuMVHcTsWI1RELIBgZ3DDOyOOoO+/MHcdQda7uJNgtsW1Eai8qqox1U6mPPpp39KAlobpHAZWBB5EVkDiog2MmAxXDndu6fT1294aZDjmTj0FY24QZWTWhCrksZGDO+VZdOFJVV8WefMDagMl3xPVdRRRHUVy02NwiaHChvJmkKYHPCtUuDt8q17Th6RLpjVUHkox/D+NbONqAh+FyF0kAwjd9KMYyVxIcE/rMuJB0w64yAKk4RgYzn48z6+vyrHJw9SG2GW5kDByORJG+Rgb+grR/7HnGkC7YqAQxaJS5z+FgQBt+JWPrQGxxAqCjlgNLD/ABBsgrt72QcgeYBrc/rpWBOHKCpJLMgwGY5PqfLJ88Vk+yjyX93/AK0BnpSlAK+aa+0oDxIuxrlHtC9kUl1cPc2si65N3ikJALAAZRt8ZwNiPpXWSK+BR5UB+Xrr2c8RjOGspmx/o17wfVCQa1v8jL3/AFK5/wBy/wDyr9VYpigPyt/kPf8A+oXP+4k/+tWzsN7Inuu8a8We2VNIQFNLOSMk+LoOXKu/FaYoDlLewG3PK6mHxRDXq39gdqD47mdh6aFP1wa6pimKArvZv2f2didUEP6Tcd47F335+I8vlirHSlAfCua+d3XqlAedFAm+a9UoBSlKAUpSgFKUo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da-DK"/>
          </a:p>
        </p:txBody>
      </p:sp>
      <p:sp>
        <p:nvSpPr>
          <p:cNvPr id="5124" name="AutoShape 4" descr="data:image/jpeg;base64,/9j/4AAQSkZJRgABAQAAAQABAAD/2wCEAAkGBhQSEBUUEhIWFRQUGBoVGBcXFBgXFxcXFRgVHxgXGBYYHCYfFx4lGRoYHy8iIycpLCwuGB4xNTAqNyYrLCkBCQoKDgwOGg8PGikkHyUvLCksLC4sLCkpLCwpLCwpKSwsLCwpLCksKSwpKiwsLCwpLCksLCkpKSwpLCwsKSwsLP/AABEIAPoAuQMBIgACEQEDEQH/xAAcAAEAAgMBAQEAAAAAAAAAAAAABQYDBAcCAQj/xABKEAACAQMCAwUFBAcDCQgDAAABAgMABBESIQUxQQYTIlFhBzJxgZEUQlKhI2JykrHB8CQzghZEU1Rzk6LR4RVjZHSDssLSNKO0/8QAGgEBAAMBAQEAAAAAAAAAAAAAAAEDBAIFBv/EACcRAAMAAgICAQQBBQAAAAAAAAABAgMRBCESMRMiMkFRYQUUUoHx/9oADAMBAAIRAxEAPwDuNKUoBSlKAUpSgFKUoBSlKAV5Ljzry8wHOqtLfPeki3kMVvnHfrjXKRzEGdlUdZOv3R96q7uYW6JS2bXGe2EMD90oee45iCEa5AOhffEY9WNRjXXFp/cS1s18nLXEo+OkBB8KmOEcBitU0QIEUkljkl3Y82dycufjW+BXlZOfT+xFqgp8nD+NJ4kv7eQjfS9toB9MrnH1rd4H2xk74W/EIPs07bRsG1QTEcwj/db9VjvVkIrS4rwhLiJo5QCrfVT0dT0YdDXOLnWn9YcIms19qu9j+MNKjwzH+0Wrd1L+uMZjlHo6Yb45qxV7Saa2ikUpSpApSlAKUpQClKUApSlAKVo8c4l9ntppyM9zG8mM4zoUnGemcYqmTdoOJRxG6ka2CIpla3VHJ0AaiO+Yg69Od9OM0B0GleITtvXugFfGNKh+1vGDbWrOg1SkiOJfxSyHTGPXxEE+gNQ/XYIPjdw1/cNaRsVtoSBdOpIMjEZFsrDkMYZyOhC7ZqxQwhVAUBQAAFAwAByAHQelaXAuErbQLEDqK5LOebyMcu59S2T9Kz3ILHQDgH3iDuB0Hpnzr57kZ3mr+C9To1rjju5WGJ52U4bRpCqfJpHYKD6AkjrinBuPrcB8IyPE/dvG4w6N5HBIII3BBOfKt9YQFAAAAGAB0HpUJacOd7m6LZSN3jGQcGQJBGNiNwuWZSeZ04qteLWiXsl0v0LFQ6FhzUMCw+K862RuKrHaXsvCbd3iiSOaFTLFIiBGV0yR4l3wdwR61ZLaTUit+JQfqAa5crW0SiCUCHi8bchdwPG3rJbkOv8A+t3/AHRVtFVHtHtc8OYcxclflLBMCPoKtqGvd4leWJFFLs9UpStZyKUpQClKUApSlAKUpQFZ9o8unhV0fOMr+8yj+dRHa5dNhMo/CI/3nVP51Je0o54bKv43hT96aKo7tcc24X8c9un71xHQF7FRvH7sxW8rL7wQhf222X/iK/SpIVXe1U+qBwPuz2yH5z2zH8m/OgJ/Tgfl9OVVXjn6XiVrD92FJLph01bRxZHXm5+VWxhtVRsTr4veMeccNtF8n71z+ZrPya8cTZMrbLCopX0V9r5s0ilKUBq8Ri1xOo+8pX94EfzrZVQBgchsPgKV9qd9aIK72hOq74emOdyz/KKCVs/nVtQVVIR3vFkHS1tmY+klywA+eiM/vVaycV9Bw5axIop9hpAOZxnb616qA4pOZL23hXlHquZPRQrpED8XYn/06nhWs5PtKUoBSlKAUpSgFKUoCn+0tv7LEv47y1Q/Ayrn8q0+0pyLUed7a/lMrH+FbPtIGUsx530H/CSf5Vh40NUtkvndxn91ZT/KgLunKqrx9T3d8Oqd1cj4RhDt84D9KtI/r51D3MYNyrZyk8TQt5EoSyf8LSj50BL69qqXDBp4tfA83jtnHwVZEP55qxcMgKxKrc1Gg+unwg/MYP0qA4t+i4tby/duIXtm/bjYyR/Ud79KzcqfLE0dT7LAK+14Ffc186aD1SlfKgCtbiPEEgieWQ6UjUux8lXn8+grYJqm3D/9qXYhXextnDTv0nmU5WBSOarzY/AetaMGF5bSXo5b0THYS0fuWuJhpmvHM7KeaIQBDGf2YwvzY1M8b4pHbwtLKSEUb45nOAFUdWY4UAbkkVsXTBULEhcdfL4Dr8Kg/splkFxdeFIvHFGxAWPAOZpOmvHL8A6kkkfRpJLSM5i4IGhTvrkYuLuVdSjfQTtHCPMImok+Yc8qtC8qrvCla4m+0uCsSgrboww2lsap2HQsMKoO4Xn71WJeVSD7SlKAUpSgFKGta+4ikMbSSsERBlmYgADzJoDZpVOh9qtmxzidY+krW7iIjz1Yzj1xVqt71ZFDoQysMhlIIIPUEVLTXsjZWO36Z+xf+cjP0jkP8qwX4zd2P/mGP0t5/wCdb3bHDNZjH+cg/SGf+da8/wD+XZ+kkrfSF/z3qCS2CouK38Txn7jiRD5BssCPgdSEeQ/WqUibblXh0yenl/DNAZah+1fCWuLcrGcSoyyxMfuyxnKE+hPhPoxqW7ytDjXFVghklYgCNS25C7jkMnllsD51D0+gQ1l2ztmADyrE/uskmUCyDZk1sArENkbE1M96OedjyPQ55YNcwtJHkJET2sx+8sdyGck+990j3s+lSPCb97dwqRsMnDW+2Gz1iGSurJAyp0nfV5jHm/pOpdY67/RzPI700dArxLMqKWZgqqCSSQAAOpJ2A9ajp7i7baG2Vf15pQAP8EWpj+XxHOsSdje+Ia+mNyVIIi06LZSOWItzJg9XZqwY+Dkr30aHa/BFzXc3EyY7RmhtOUt1ghpR1S2B6HkZD8s71buFcJjt4kihQJGgwFH5k55knqa20iwMDpyHQV6Ir18WKcU+MlTezBdOgGWxsdvj6eZ+G9Q96gdddwRHAni0OcA4IIeX4Hkh25asnAre4hepGR4WeQjwRrux9QvJR5sdh1NalvweSZ1kuipKnUkK7xxkcmJP97IPxHAHQdatIN7hc7yJrZCgY5RW2bT5sPuknfSdwMZ3yBvivMUeBzzXugFKUoBSlKAxTSYUnbYb5OAB13rlHarjA4leCFG1Wlthn050zTNyH6yqB6jc+lXH2ggm0A37syxd9/stfj1eS7AH0zVB4CdQnkBB7y4lOQQQQraRjHMELgEbVfxoVUtlWW/GSUX0x5f1jpW/2SuO4uBCMiGfOF6JLgnKjorgNkcsgedQ9un2mRkU/oY/DIwONbf6NWG4AyNTfACt2Hs7EhDRtLGVOoaZnwCpz7pOMZ6VpzZJf0lOLFS+pmO8tZXu5bnQ8jwTukZBLqiKNOgxBlxkNnI3J55rBfpe3pVWtQoQsUYkxgMylQ5Zm1grnICrnIG9SPCeH99FdxSSyEm4Y94G0yDKwuCCoGMfwzWxxjj0kcy28OkOI++klkBZY41JUMVUrrYlW5kDA3rAl3o1lj7O8VP2CGaZ1H6INI7HSMqMMx5AbjPzPzrXF+3E9xlbMCGI/wCcOuXYdO5hbkP13+lQ1rPJNBGkrAxRklFC6Q+WJWR1JOTv4VycYB55rZx/Xn/zrbi421ujLkz/AIk0xxG5gKar6doGcCUsVZ11HAZZdOQurGpR0OatrXkqoyzL9qhYYYEKJAp6dEmGxA2VtutU26vkkLRBHmB8EhjXUEBG4J5asbYG4qc7McYDxRROWEypjDo6FhH4S65GGGADsetRcRvoRVfkpK8MtJA8EPd20sjsU+0s0bQgHwjW4zkIAAAee3Sr12K4TLGyte3lvP3We5KOGfxjBZnPvDGQNs7ncjFSs0Qb31DftAEefI1V+ISRM0gaOJY4m0+4oB0BSWJA5ajjHo1R8br8nXyKV6Ooq4JHXpzzjArOBXIuEcVEE0U9u+IWkSKVF9wq7BNWjkjqWU5A5ZFdbjP9f1/W1Z8mNw9MtilS2j3SlKrOzU+yLGGZQSx3O+WbyGT+W+B6V6spGIOsAHyBJwPIk8z54FbBFAuKA+0pSgFKUoBSlKA8OuRXL+P9nZLaaQ6kjtriXUmhgJQ0i5eKNCpUEkO2s7KCTgmup1G8d4BFdxhJQTpYOrKxR0YZGpXXcHBI9ckV1FeL2Q1taOVy8KgTLgCBQB/dyvGqgdWbOGY8yx5k1iu+HXwRJoJZlt9aqzSsGJVzjUiOpIXBIyeZIIGME9HsOwdtG4kKmWRfdaZ2k0kdVU+FT6gA1MXnDVljeN91kUqfPDDB38/XpgeVW3mltKUVTFe2ygdjQyyXKvIZDqjfLBQfFHjBC4B/u/Ks3a7s+06F4iO8ChWU4AmiDKzRFjspOkgHlht6rrcWmsRcSaVaSILFOj5GoxsdEisNhqRy2MEYNR0ftFuOIf2eOBYUmZLd5dTyGPv2CDcacHLedc2tVuTuXtPZ4bt3GSQsEzOCQV0jZhzBIz1r7Y8YS5P9ouY7ZM7wh9MrekjnGgHntvWxacbS2jEUw7vuv0epFZoWZebJIowckE78jmtq37JLxYqwhdIlOTcMhjJXqsatu+eeo7Lz9K1ZKfh9xRCXl9puXPFraKBUglhC64kwjodKvIoc4B/CTknetviShpI2Vynch5WdcEoujABBzkFjyPPT1qyXfs1szaG3jgjjGBpcIC4dfdcswy2+MjqMjrXPFty8bxKFimjPduoGI3CPy/WjLIMH7uSKz4/qL7rRcILq6RF7+yl1aRqaHRKucb4UMGHljBx61U5uKq128OmRGMvehZI3jYrp1HZgDlZQPrXT+z3aaK6jOMpKmO8ib30J/wDcvkw2IqA7erm5s+uBM3rgCMfzNdY8lefiyu5XjtED2b4Q11dyDS3crMjSMRhT9nCaY1P3mLrv0CgA7gV1eMHrVb9n8uuxjYDHil+omlBOPXGfmKs9VZKdPsshJStClKVWdilKUApSlAKUpQClKUApSlAK+Yr7SgOf+1Ts1G9lNcLlZI48NgDEsYK+CQHng7g8xuM4JrR7X2kEXDzpjWOISwsQg0jHeIckKMnmd96t/byDVwu8H/h5T+6hP8qqPaObPC438vsr/wDHFn+NSnohrrR87NcCe8Klomis1xsy6GnxjCqh3SLIGSQC2MbDOekxwgD+v6xXpVH517qap09siZUro8tXHbmyZ5Sqyd263jxByM41zsoVhkZVtaZHWuwudq5N2igaO7vVUYbVHdR+pKo3076I1bx/ua/gryrrZ8mgdJgGzBdxjKup5jqUJ2mjPVSPPIBzWW54nPPKJLgRjuYyilCcMSdTyaTunJFxvg6t+WL9dcOgvbdNaBkdQ6HcMuoAhkceJTjG48qq8/s5lJ0i8JhbZg8QMwXqqyKcb8sspqyc07TpdnLx0lqSy9jbfRY2ygY/RKfiWGSfqc1O1hghCgKowFAUDyAGAKzVk3vs0JaSQpSlAKUpQClKUApSlAKUpQClK+ZoD7SvmajOP8eS0hMrqzYKqqrgs7ucKo6ZJ23oDNxq3EltNH+OJ1/eRh/OubXh73s9n/wsb/uaW/8AjU6vb+Yjey5jYC4UnfzytRHZuAvwMREbi3kgPxXvEIyfXz8xXdRU+0czSr0dKtbkMit+JQ3p4gDWXWK5fwXtfefY4NP2ZR3SAMwkckBQAThlGfnio7iPaK5Zv03FREpPuwrFCfgGJL/LJNdfDWtnHyzvRe7ntzCsjxpFPL3Z0u8UepFYc1zqBcjrpBxVZ7VcTglnt7iGVWzqtZVJKyLnxxa0bDL4g67jm4rP2PQLZxgEnBfJbOSxdixYHfJJ3JG9bHF+BxXCkOi68HTJhdSHoyn3gQd+eNhtVk4/Fp7OXW9rRLdhL0fZzCecDaR6xuSYj9Mp8UNWYSDzrmvA7KcTGSRDFpTTlJN3YsCW8B93A21b5b0rxd8RdpCkVxPiJsO3ftuwGTGATyGRk887dKPC6p6ZPyaXZ03vRnnXoGudW3aWeHxFjIo3ZXOSVA30vzBxk8yOmBXQLaYMAwOQwBB8wdx+RFVZMbxvTO4tV6M1KUqs7FKUoBSlKAUpSgFKUoCI7RdporKLvJidzpRVGXdj91V/P0qkN7WbjVlbFO78jcfpPyTRn0z860va9xhEuLVPeeNJWZcqNIlMYViWOMnQ4A57mqinFk21aoyfxqR9G6/Wqbuk9I2YMMVP1nZOzfbqC8OhcxzAZMMgw/xXHhceqk+uKx+0Hh7S8Pm0DLxaZ1GOZhYOQB1yFP1FcqK5wwJDKdSMpwykfeU/0POukdi+2X2gdxOQLhBnPJZk6uvkRyYee/Kpx5VXv2c5+O8fa9FchXvZIEEhRJnC61Ck4ZHZMagRuQOYPOpjsbb93FNBknubmePLY1HLhgTjA5OOQFQnE7Y25lSMeK1kEkY9EYSxj4FfD8K1J+18sV3dtaxRvHNKsod3KjJijDYABzuBv6YrbyL7T/DPP48t7ley09g+x9nJw+BpbaN3UNGzONRJjdlOc/CtHtRaRW95FbwQpAhiaYmNFjLsHCga1GrAGTgHqK0uw3b5LVO4u0MQeWR1lBDQr30jPpY808TEZO3KrJ7ROHa7dLqMZktcyAA51wsB3qj/AAgMP2Kpx2nW36LskVK16ZT3hjjckTvEz+M/2h1LZwNRUvvvncis8XEH+5fN8+5f82TP51J9luLrFdrkgxXaqgbGwkXW0eT5MpYfECr1JwO3c5e3hY+ZiQ/mRWvJlU1rxMsY253s5qbu56Xg+Pcw/wAxUdbWUcONdw7bkhWkUKWdyxwigZOok75511f/ACXtP9Vh/wB0v/KtG67FWrPrWIRPjTrh/RsR0DaRg/MGuVyJ/wATp4nr2c+hYgPs2l2AjU5yWYEYA5+JunTBNdV4NbmOCKNtykaqT5kAA/mDUTa8DtLWQP4mlOQutmlkx17tOY9cDz6ZqdtZC2+hlHk2M/QE4qvLl8/SO8ceBnFfaUqgtFKUoBSlKAUpSgFKUoDl/bfhIgvTdyxh7eZEiZygbuXTYFgQdKMDjPmKiLnsnEw1QN3RbfCYaN/UxnYj4EV2GSAFSCAQRggjYjyI6iqXxL2cKmWsZmtiTnuiO8tyT/3Z3jH7GPhXmcniXdfJhrT/AF+DThzKfpo5necKktzyCfDJhY+RzvEfoPjXwTMcMhMU8R1ofvI45EfiU8vIjpU9dceMDmG8jQr7pkg1SQ+obI8HqKi+I8Pix3kEyMo38LhjH8/vJ5qeVU4suSX4Zp7/AH+DerVToz33b03DtOLfTpiVJl1jV3keslgMbrg4GTnANRsXY24MKyR3ALsodV8SjxDOAdx9QRWB8K3eMAARolHTB3D+oznfyY1Yuz3FBGFgkOw8MTnkV6IT+IZ28xyq3m8jMsacd6KYwTFbXRVYOKujGK6TS3IkjA3/ABDcYP4hkfCrv2I7UG0kW3mbNrIQsZJz3DtyUk8426fhPpXvj/AUuo9LbOM6HxupPQ595TyKn8qotmxRmtrhfNMH4e7nqDzU/Ko4nMWdbXTXtHdwqXjX+mX/AItwPuZJbZTpXaWBhzRWYlceRjkBA9NHnXQuzXFvtFukhwHIw6/hkU4cfUZHoRXHr7tqzQW8Hha6gLo7yHSrQ4Ggkj3iw0ZHQoamvZ/21aO77i5jVFuMBHViUMwGAN/dLLgf4Vr2qyTcr9nkrBcU+ujrTSAczioiaaSUnQe7i6yfeYf92Dsg/XIPoDsRvXLrpJfYAZPwHnj+HWtAcPNwdUoxF92Hz8mmHXfcJyHXJ5VEmrYzrkizh16vemdiEYjme8YF5sea5X1qSispzvJNg+UaKq/DMgcn4jT8K3kgxj0rLQGs8LY2bcfixg/HAFY7W71ZUjDpsy88EjIIx7ykcj6EcwQN2oPjoMTLcr70W0gH34CcuMdSoy4/ZI+8aAnKVjScHGNwRkEHbB5VkoBSvLPisZulBAJAJ5AnGfhnnQGalKUApSlAKxTrttWWvhFAcytLO6tB3MttLKqltM0AEiuGYnLIDrVt99seprW4rHajT9qt9Jk2XvbVlLEcwDo5jnjrXVtIqudtOzX2y2MalVkVhLGzDIDp0b0YeE+ho29EpnO/8nuHOcIyoSMYSdkOPLSW3GOmK8yezyMppS4lCeTaJB6YJUfxr6bW17zurq2SK4G3dyjY+sbnwuvkRuahhBEoaKJD3w1xqYpNBDR6dEjnUAFKyR555OqsEc1VXhWN7NTxtLyVFht+BXkShUvI3A2HfQknHQEo+TUT2i7J3dzpJ+zh021oXQkcwpDZ5Hcb1qWr8RjRWW9jlYoGELBpZdRx+jKhCwIJwTkcs1aba4v0t5ZpYYJPs5ZZUidlkGjBOkMGVvAQ+xBxWmeNhVeanTKnkr1sph4BOWklkgDi2Xu5pFdWXKgs2FbBbCsdWBkY25VhcDT3ch/RN/dyZzpGxAJ6EbYPl9Kt9j2nCQXIa2n1Ts0kaqmtZO8SMYEiZX3s71WrS2KxCCZfEqaWU7hgMjUPMc/nVV3Kr6WbMFO9qv8Ap27so8kljbtcA973al88ywHPHQ9amNFVf2a37y8OjMhJZGki1HmyxOyqT5nAAJ8walbzjQEndRhpZRzROSg9ZHPhjHxOo9Aa1L0edXTaJQmvmqoxbWVx+lkIGfciJXHxk2Y/EaR6GlxwRGHORT+JJpFb94Nk/n8KkglBXh4gee/pVctuIT2sojuX72GQ6Y7ggKyseUU+kBck7LIAATsRk5NlByKAhezg064Dzt3KL6xMNUR9cIQmfOJql55COX9D+v66VGjw3qnpLEQf2oWBH5SH6GpC8XKEAkHzHMZ8vXy9cUBE3d9JKxSEhQm0kpAKrj7qBtmfHMnwr1yfDWxwuxRfEincDxuSXfP4id8fl5AVktIlOFQARxnAA5FlO/xw2cnzzUgBQGO4DafAwU+bKWH0BH8ajbPjTd93MyBJMFkIOUlUY1FSdwy53Q7jY75qWIqL7QWRaItGP0sX6WM/rp934MMofRjQEmjZFeqwWU4eNXXdXAcfBtx+RrPQClKUApSlAaPEuDxXCaJ4UlX8MiK4+WapXaDs1b2EiXEFqgRwbZ4IkGqQSkENGg99hg+E4yM7iuh1V/aImLPvVJEkEiSR7ZBcsECsMjwsHKn0OelAUaXjsSEiHjDwKM/op4i5TnsveqHAG+24qc9m9uwkleNppLaRATNMCpuLgscyojY8Ij0pnAHhUDkcV2445AlxMtx3lpMColKRrcW78ypXvEbTuzYOkDOc75NWz2f3KO1x3GtIgY1EbqUy+klpwmBoV8gYAAJjJ2zQGrxbsrLasz2iGWBiWa3DAPGSSWMBOzLnxd2cYJ28qp5tXvrpUht51XUpld0MPc4OJGyxwNURIIHMomOVdihOqV2+6n6NR5tsXP8ABfir1r3MLXOw3hX7p5TMPM/6MHp97H4feyf2mL5PkS0y1ZqU+JD20iLFHDa6o7YDSndjVLMOpiz7qEkkytjPMEDDGYsOFPoA2hTmI4jvv1eXmT56cfE1u2vDQu+csfebqcdPQDoBsK3VG1ayoxQWwTZRgf1161mpSgNS/sxKrI6hkZcEHqDzHmPl6HpWhwaRwGglJMkOBqPOSJs925/W5qf1kJ5EZmqh+Lju5Ipx91u6f/ZykAE/syaG9BqoDLxFfFC/4JRn4SK8ePq6/u174hKfDGhw79eoUY1N8gdvUr0zj7dDMkYPukn94aWX/wBprHCN3lbG+w8gi5OT5Aklvhp8qA2GkSJMnwquPM+gAA3JJwB5n40ty7DUw0g8h94D9Y8s+g+prSsIzOwnf3B/cqeg5d6R+Jhy/CpHUmpcDagIK94pJbyp3oVoJHCGRcr3TN7gdCSCpOBqB5ncAb1NA/18D/0rW4pw1Z4ZIpN1kUofMBuo9Qdx8K1Ozd20lrGZP7xQY5PWWJmjkPzdSfnQGTs0MW6r0jaSIfswyyIv5KKlKjeAD9E3+2uP/wCmapKgFKUoBSlKAVVvaddmPhVwQASyhBqGQO8ZVz8s5B6EA1aaiu1PBhd2c1uTp71SobGdLbFSfgwFAcnvpLl0VLrhy3WjGiUyRrJtyJZTvsOYAzyIrd7HcdlfjiiZO61W7RCMAhVEZDqMn3zuxzgYrfe+mt103sEiMNu8jR5onPmpjBIyc7EZH0rX7McCmuOLLemJoreFSFZ1ZXmYoy7KwDBRnqAPCNqnQOoy2uRpGwPvY22Oc4PQk/11rKkQAwOQr3SoApSlAKUrxI2KA9ZrVvrUSRuh5OCpzy3GK05pSchmcCRjEgTYjGvLahuDhWbOdsDG5wcicHjHiXIf8ety3zJJL/Bs0BsQHUiE8wAfngg/xNanEI+8ZIR7h8T/AOzU7J/ibA+Abzr6eIBCEfJc8xHG74z1YIp0c+uBWZc5LIOeAQwZTtyxkbbdKA24V2/rrWSteOQ5IIIx18x8Rtn0rPnagBFRvDbfQ0w5AzFx8HWMn6vqNZDxNS5RdTMMagqk6cgYBIGFODnBPKtkJuT54/KgPlnDpXHmzN82ZifzNZ6wR3AOcMDjY45ism/n+VAe6UpQHwmma+Otcn457OeLyOxXihdSxIDSSR4BOwwCVHyFAdZzTNcEuPZHxbrMj/C6k/mgqpdoOGXdjKI55WDkasJcaiB6gHI9M86En6nLCvor8o2va+9j9y8nH/qvj6E71KJ7VeJj/PG+aRH/AOFCD9NZr7mvzfH7ZeJjnOh+MEf8gK2o/bhxEc+4b4xH+TCgP0Lmma4Vb+3y5H95bQt+yzof4mp/hvt8t22mtpY/VCsg+h0mgOr1iuRkY5ZBGRzG3T+PyqH7P9trS9OLedXYblN1cDz0Ng49RkVNsM0BG2c+SUYeKEqucnJzGp1cuoZh/hNSSuMVHcTsWI1RELIBgZ3DDOyOOoO+/MHcdQda7uJNgtsW1Eai8qqox1U6mPPpp39KAlobpHAZWBB5EVkDiog2MmAxXDndu6fT1294aZDjmTj0FY24QZWTWhCrksZGDO+VZdOFJVV8WefMDagMl3xPVdRRRHUVy02NwiaHChvJmkKYHPCtUuDt8q17Th6RLpjVUHkox/D+NbONqAh+FyF0kAwjd9KMYyVxIcE/rMuJB0w64yAKk4RgYzn48z6+vyrHJw9SG2GW5kDByORJG+Rgb+grR/7HnGkC7YqAQxaJS5z+FgQBt+JWPrQGxxAqCjlgNLD/ABBsgrt72QcgeYBrc/rpWBOHKCpJLMgwGY5PqfLJ88Vk+yjyX93/AK0BnpSlAK+aa+0oDxIuxrlHtC9kUl1cPc2si65N3ikJALAAZRt8ZwNiPpXWSK+BR5UB+Xrr2c8RjOGspmx/o17wfVCQa1v8jL3/AFK5/wBy/wDyr9VYpigPyt/kPf8A+oXP+4k/+tWzsN7Inuu8a8We2VNIQFNLOSMk+LoOXKu/FaYoDlLewG3PK6mHxRDXq39gdqD47mdh6aFP1wa6pimKArvZv2f2didUEP6Tcd47F335+I8vlirHSlAfCua+d3XqlAedFAm+a9UoBSlKAUpSgFKUo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da-DK"/>
          </a:p>
        </p:txBody>
      </p:sp>
      <p:sp>
        <p:nvSpPr>
          <p:cNvPr id="5126" name="AutoShape 6" descr="data:image/jpeg;base64,/9j/4AAQSkZJRgABAQAAAQABAAD/2wCEAAkGBhQSEBUUEhIWFRQUGBoVGBcXFBgXFxcXFRgVHxgXGBYYHCYfFx4lGRoYHy8iIycpLCwuGB4xNTAqNyYrLCkBCQoKDgwOGg8PGikkHyUvLCksLC4sLCkpLCwpLCwpKSwsLCwpLCksKSwpKiwsLCwpLCksLCkpKSwpLCwsKSwsLP/AABEIAPoAuQMBIgACEQEDEQH/xAAcAAEAAgMBAQEAAAAAAAAAAAAABQYDBAcCAQj/xABKEAACAQMCAwUFBAcDCQgDAAABAgMABBESIQUxQQYTIlFhBzJxgZEUQlKhI2JykrHB8CQzghZEU1Rzk6LR4RVjZHSDssLSNKO0/8QAGgEBAAMBAQEAAAAAAAAAAAAAAAEDBAIFBv/EACcRAAMAAgICAQQBBQAAAAAAAAABAgMRBCESMRMiMkFRYQUUUoHx/9oADAMBAAIRAxEAPwDuNKUoBSlKAUpSgFKUoBSlKAV5Ljzry8wHOqtLfPeki3kMVvnHfrjXKRzEGdlUdZOv3R96q7uYW6JS2bXGe2EMD90oee45iCEa5AOhffEY9WNRjXXFp/cS1s18nLXEo+OkBB8KmOEcBitU0QIEUkljkl3Y82dycufjW+BXlZOfT+xFqgp8nD+NJ4kv7eQjfS9toB9MrnH1rd4H2xk74W/EIPs07bRsG1QTEcwj/db9VjvVkIrS4rwhLiJo5QCrfVT0dT0YdDXOLnWn9YcIms19qu9j+MNKjwzH+0Wrd1L+uMZjlHo6Yb45qxV7Saa2ikUpSpApSlAKUpQClKUApSlAKVo8c4l9ntppyM9zG8mM4zoUnGemcYqmTdoOJRxG6ka2CIpla3VHJ0AaiO+Yg69Od9OM0B0GleITtvXugFfGNKh+1vGDbWrOg1SkiOJfxSyHTGPXxEE+gNQ/XYIPjdw1/cNaRsVtoSBdOpIMjEZFsrDkMYZyOhC7ZqxQwhVAUBQAAFAwAByAHQelaXAuErbQLEDqK5LOebyMcu59S2T9Kz3ILHQDgH3iDuB0Hpnzr57kZ3mr+C9To1rjju5WGJ52U4bRpCqfJpHYKD6AkjrinBuPrcB8IyPE/dvG4w6N5HBIII3BBOfKt9YQFAAAAGAB0HpUJacOd7m6LZSN3jGQcGQJBGNiNwuWZSeZ04qteLWiXsl0v0LFQ6FhzUMCw+K862RuKrHaXsvCbd3iiSOaFTLFIiBGV0yR4l3wdwR61ZLaTUit+JQfqAa5crW0SiCUCHi8bchdwPG3rJbkOv8A+t3/AHRVtFVHtHtc8OYcxclflLBMCPoKtqGvd4leWJFFLs9UpStZyKUpQClKUApSlAKUpQFZ9o8unhV0fOMr+8yj+dRHa5dNhMo/CI/3nVP51Je0o54bKv43hT96aKo7tcc24X8c9un71xHQF7FRvH7sxW8rL7wQhf222X/iK/SpIVXe1U+qBwPuz2yH5z2zH8m/OgJ/Tgfl9OVVXjn6XiVrD92FJLph01bRxZHXm5+VWxhtVRsTr4veMeccNtF8n71z+ZrPya8cTZMrbLCopX0V9r5s0ilKUBq8Ri1xOo+8pX94EfzrZVQBgchsPgKV9qd9aIK72hOq74emOdyz/KKCVs/nVtQVVIR3vFkHS1tmY+klywA+eiM/vVaycV9Bw5axIop9hpAOZxnb616qA4pOZL23hXlHquZPRQrpED8XYn/06nhWs5PtKUoBSlKAUpSgFKUoCn+0tv7LEv47y1Q/Ayrn8q0+0pyLUed7a/lMrH+FbPtIGUsx530H/CSf5Vh40NUtkvndxn91ZT/KgLunKqrx9T3d8Oqd1cj4RhDt84D9KtI/r51D3MYNyrZyk8TQt5EoSyf8LSj50BL69qqXDBp4tfA83jtnHwVZEP55qxcMgKxKrc1Gg+unwg/MYP0qA4t+i4tby/duIXtm/bjYyR/Ud79KzcqfLE0dT7LAK+14Ffc186aD1SlfKgCtbiPEEgieWQ6UjUux8lXn8+grYJqm3D/9qXYhXextnDTv0nmU5WBSOarzY/AetaMGF5bSXo5b0THYS0fuWuJhpmvHM7KeaIQBDGf2YwvzY1M8b4pHbwtLKSEUb45nOAFUdWY4UAbkkVsXTBULEhcdfL4Dr8Kg/splkFxdeFIvHFGxAWPAOZpOmvHL8A6kkkfRpJLSM5i4IGhTvrkYuLuVdSjfQTtHCPMImok+Yc8qtC8qrvCla4m+0uCsSgrboww2lsap2HQsMKoO4Xn71WJeVSD7SlKAUpSgFKGta+4ikMbSSsERBlmYgADzJoDZpVOh9qtmxzidY+krW7iIjz1Yzj1xVqt71ZFDoQysMhlIIIPUEVLTXsjZWO36Z+xf+cjP0jkP8qwX4zd2P/mGP0t5/wCdb3bHDNZjH+cg/SGf+da8/wD+XZ+kkrfSF/z3qCS2CouK38Txn7jiRD5BssCPgdSEeQ/WqUibblXh0yenl/DNAZah+1fCWuLcrGcSoyyxMfuyxnKE+hPhPoxqW7ytDjXFVghklYgCNS25C7jkMnllsD51D0+gQ1l2ztmADyrE/uskmUCyDZk1sArENkbE1M96OedjyPQ55YNcwtJHkJET2sx+8sdyGck+990j3s+lSPCb97dwqRsMnDW+2Gz1iGSurJAyp0nfV5jHm/pOpdY67/RzPI700dArxLMqKWZgqqCSSQAAOpJ2A9ajp7i7baG2Vf15pQAP8EWpj+XxHOsSdje+Ia+mNyVIIi06LZSOWItzJg9XZqwY+Dkr30aHa/BFzXc3EyY7RmhtOUt1ghpR1S2B6HkZD8s71buFcJjt4kihQJGgwFH5k55knqa20iwMDpyHQV6Ir18WKcU+MlTezBdOgGWxsdvj6eZ+G9Q96gdddwRHAni0OcA4IIeX4Hkh25asnAre4hepGR4WeQjwRrux9QvJR5sdh1NalvweSZ1kuipKnUkK7xxkcmJP97IPxHAHQdatIN7hc7yJrZCgY5RW2bT5sPuknfSdwMZ3yBvivMUeBzzXugFKUoBSlKAxTSYUnbYb5OAB13rlHarjA4leCFG1Wlthn050zTNyH6yqB6jc+lXH2ggm0A37syxd9/stfj1eS7AH0zVB4CdQnkBB7y4lOQQQQraRjHMELgEbVfxoVUtlWW/GSUX0x5f1jpW/2SuO4uBCMiGfOF6JLgnKjorgNkcsgedQ9un2mRkU/oY/DIwONbf6NWG4AyNTfACt2Hs7EhDRtLGVOoaZnwCpz7pOMZ6VpzZJf0lOLFS+pmO8tZXu5bnQ8jwTukZBLqiKNOgxBlxkNnI3J55rBfpe3pVWtQoQsUYkxgMylQ5Zm1grnICrnIG9SPCeH99FdxSSyEm4Y94G0yDKwuCCoGMfwzWxxjj0kcy28OkOI++klkBZY41JUMVUrrYlW5kDA3rAl3o1lj7O8VP2CGaZ1H6INI7HSMqMMx5AbjPzPzrXF+3E9xlbMCGI/wCcOuXYdO5hbkP13+lQ1rPJNBGkrAxRklFC6Q+WJWR1JOTv4VycYB55rZx/Xn/zrbi421ujLkz/AIk0xxG5gKar6doGcCUsVZ11HAZZdOQurGpR0OatrXkqoyzL9qhYYYEKJAp6dEmGxA2VtutU26vkkLRBHmB8EhjXUEBG4J5asbYG4qc7McYDxRROWEypjDo6FhH4S65GGGADsetRcRvoRVfkpK8MtJA8EPd20sjsU+0s0bQgHwjW4zkIAAAee3Sr12K4TLGyte3lvP3We5KOGfxjBZnPvDGQNs7ncjFSs0Qb31DftAEefI1V+ISRM0gaOJY4m0+4oB0BSWJA5ajjHo1R8br8nXyKV6Ooq4JHXpzzjArOBXIuEcVEE0U9u+IWkSKVF9wq7BNWjkjqWU5A5ZFdbjP9f1/W1Z8mNw9MtilS2j3SlKrOzU+yLGGZQSx3O+WbyGT+W+B6V6spGIOsAHyBJwPIk8z54FbBFAuKA+0pSgFKUoBSlKA8OuRXL+P9nZLaaQ6kjtriXUmhgJQ0i5eKNCpUEkO2s7KCTgmup1G8d4BFdxhJQTpYOrKxR0YZGpXXcHBI9ckV1FeL2Q1taOVy8KgTLgCBQB/dyvGqgdWbOGY8yx5k1iu+HXwRJoJZlt9aqzSsGJVzjUiOpIXBIyeZIIGME9HsOwdtG4kKmWRfdaZ2k0kdVU+FT6gA1MXnDVljeN91kUqfPDDB38/XpgeVW3mltKUVTFe2ygdjQyyXKvIZDqjfLBQfFHjBC4B/u/Ks3a7s+06F4iO8ChWU4AmiDKzRFjspOkgHlht6rrcWmsRcSaVaSILFOj5GoxsdEisNhqRy2MEYNR0ftFuOIf2eOBYUmZLd5dTyGPv2CDcacHLedc2tVuTuXtPZ4bt3GSQsEzOCQV0jZhzBIz1r7Y8YS5P9ouY7ZM7wh9MrekjnGgHntvWxacbS2jEUw7vuv0epFZoWZebJIowckE78jmtq37JLxYqwhdIlOTcMhjJXqsatu+eeo7Lz9K1ZKfh9xRCXl9puXPFraKBUglhC64kwjodKvIoc4B/CTknetviShpI2Vynch5WdcEoujABBzkFjyPPT1qyXfs1szaG3jgjjGBpcIC4dfdcswy2+MjqMjrXPFty8bxKFimjPduoGI3CPy/WjLIMH7uSKz4/qL7rRcILq6RF7+yl1aRqaHRKucb4UMGHljBx61U5uKq128OmRGMvehZI3jYrp1HZgDlZQPrXT+z3aaK6jOMpKmO8ib30J/wDcvkw2IqA7erm5s+uBM3rgCMfzNdY8lefiyu5XjtED2b4Q11dyDS3crMjSMRhT9nCaY1P3mLrv0CgA7gV1eMHrVb9n8uuxjYDHil+omlBOPXGfmKs9VZKdPsshJStClKVWdilKUApSlAKUpQClKUApSlAK+Yr7SgOf+1Ts1G9lNcLlZI48NgDEsYK+CQHng7g8xuM4JrR7X2kEXDzpjWOISwsQg0jHeIckKMnmd96t/byDVwu8H/h5T+6hP8qqPaObPC438vsr/wDHFn+NSnohrrR87NcCe8Klomis1xsy6GnxjCqh3SLIGSQC2MbDOekxwgD+v6xXpVH517qap09siZUro8tXHbmyZ5Sqyd263jxByM41zsoVhkZVtaZHWuwudq5N2igaO7vVUYbVHdR+pKo3076I1bx/ua/gryrrZ8mgdJgGzBdxjKup5jqUJ2mjPVSPPIBzWW54nPPKJLgRjuYyilCcMSdTyaTunJFxvg6t+WL9dcOgvbdNaBkdQ6HcMuoAhkceJTjG48qq8/s5lJ0i8JhbZg8QMwXqqyKcb8sspqyc07TpdnLx0lqSy9jbfRY2ygY/RKfiWGSfqc1O1hghCgKowFAUDyAGAKzVk3vs0JaSQpSlAKUpQClKUApSlAKUpQClK+ZoD7SvmajOP8eS0hMrqzYKqqrgs7ucKo6ZJ23oDNxq3EltNH+OJ1/eRh/OubXh73s9n/wsb/uaW/8AjU6vb+Yjey5jYC4UnfzytRHZuAvwMREbi3kgPxXvEIyfXz8xXdRU+0czSr0dKtbkMit+JQ3p4gDWXWK5fwXtfefY4NP2ZR3SAMwkckBQAThlGfnio7iPaK5Zv03FREpPuwrFCfgGJL/LJNdfDWtnHyzvRe7ntzCsjxpFPL3Z0u8UepFYc1zqBcjrpBxVZ7VcTglnt7iGVWzqtZVJKyLnxxa0bDL4g67jm4rP2PQLZxgEnBfJbOSxdixYHfJJ3JG9bHF+BxXCkOi68HTJhdSHoyn3gQd+eNhtVk4/Fp7OXW9rRLdhL0fZzCecDaR6xuSYj9Mp8UNWYSDzrmvA7KcTGSRDFpTTlJN3YsCW8B93A21b5b0rxd8RdpCkVxPiJsO3ftuwGTGATyGRk887dKPC6p6ZPyaXZ03vRnnXoGudW3aWeHxFjIo3ZXOSVA30vzBxk8yOmBXQLaYMAwOQwBB8wdx+RFVZMbxvTO4tV6M1KUqs7FKUoBSlKAUpSgFKUoCI7RdporKLvJidzpRVGXdj91V/P0qkN7WbjVlbFO78jcfpPyTRn0z860va9xhEuLVPeeNJWZcqNIlMYViWOMnQ4A57mqinFk21aoyfxqR9G6/Wqbuk9I2YMMVP1nZOzfbqC8OhcxzAZMMgw/xXHhceqk+uKx+0Hh7S8Pm0DLxaZ1GOZhYOQB1yFP1FcqK5wwJDKdSMpwykfeU/0POukdi+2X2gdxOQLhBnPJZk6uvkRyYee/Kpx5VXv2c5+O8fa9FchXvZIEEhRJnC61Ck4ZHZMagRuQOYPOpjsbb93FNBknubmePLY1HLhgTjA5OOQFQnE7Y25lSMeK1kEkY9EYSxj4FfD8K1J+18sV3dtaxRvHNKsod3KjJijDYABzuBv6YrbyL7T/DPP48t7ley09g+x9nJw+BpbaN3UNGzONRJjdlOc/CtHtRaRW95FbwQpAhiaYmNFjLsHCga1GrAGTgHqK0uw3b5LVO4u0MQeWR1lBDQr30jPpY808TEZO3KrJ7ROHa7dLqMZktcyAA51wsB3qj/AAgMP2Kpx2nW36LskVK16ZT3hjjckTvEz+M/2h1LZwNRUvvvncis8XEH+5fN8+5f82TP51J9luLrFdrkgxXaqgbGwkXW0eT5MpYfECr1JwO3c5e3hY+ZiQ/mRWvJlU1rxMsY253s5qbu56Xg+Pcw/wAxUdbWUcONdw7bkhWkUKWdyxwigZOok75511f/ACXtP9Vh/wB0v/KtG67FWrPrWIRPjTrh/RsR0DaRg/MGuVyJ/wATp4nr2c+hYgPs2l2AjU5yWYEYA5+JunTBNdV4NbmOCKNtykaqT5kAA/mDUTa8DtLWQP4mlOQutmlkx17tOY9cDz6ZqdtZC2+hlHk2M/QE4qvLl8/SO8ceBnFfaUqgtFKUoBSlKAUpSgFKUoDl/bfhIgvTdyxh7eZEiZygbuXTYFgQdKMDjPmKiLnsnEw1QN3RbfCYaN/UxnYj4EV2GSAFSCAQRggjYjyI6iqXxL2cKmWsZmtiTnuiO8tyT/3Z3jH7GPhXmcniXdfJhrT/AF+DThzKfpo5necKktzyCfDJhY+RzvEfoPjXwTMcMhMU8R1ofvI45EfiU8vIjpU9dceMDmG8jQr7pkg1SQ+obI8HqKi+I8Pix3kEyMo38LhjH8/vJ5qeVU4suSX4Zp7/AH+DerVToz33b03DtOLfTpiVJl1jV3keslgMbrg4GTnANRsXY24MKyR3ALsodV8SjxDOAdx9QRWB8K3eMAARolHTB3D+oznfyY1Yuz3FBGFgkOw8MTnkV6IT+IZ28xyq3m8jMsacd6KYwTFbXRVYOKujGK6TS3IkjA3/ABDcYP4hkfCrv2I7UG0kW3mbNrIQsZJz3DtyUk8426fhPpXvj/AUuo9LbOM6HxupPQ595TyKn8qotmxRmtrhfNMH4e7nqDzU/Ko4nMWdbXTXtHdwqXjX+mX/AItwPuZJbZTpXaWBhzRWYlceRjkBA9NHnXQuzXFvtFukhwHIw6/hkU4cfUZHoRXHr7tqzQW8Hha6gLo7yHSrQ4Ggkj3iw0ZHQoamvZ/21aO77i5jVFuMBHViUMwGAN/dLLgf4Vr2qyTcr9nkrBcU+ujrTSAczioiaaSUnQe7i6yfeYf92Dsg/XIPoDsRvXLrpJfYAZPwHnj+HWtAcPNwdUoxF92Hz8mmHXfcJyHXJ5VEmrYzrkizh16vemdiEYjme8YF5sea5X1qSispzvJNg+UaKq/DMgcn4jT8K3kgxj0rLQGs8LY2bcfixg/HAFY7W71ZUjDpsy88EjIIx7ykcj6EcwQN2oPjoMTLcr70W0gH34CcuMdSoy4/ZI+8aAnKVjScHGNwRkEHbB5VkoBSvLPisZulBAJAJ5AnGfhnnQGalKUApSlAKxTrttWWvhFAcytLO6tB3MttLKqltM0AEiuGYnLIDrVt99seprW4rHajT9qt9Jk2XvbVlLEcwDo5jnjrXVtIqudtOzX2y2MalVkVhLGzDIDp0b0YeE+ho29EpnO/8nuHOcIyoSMYSdkOPLSW3GOmK8yezyMppS4lCeTaJB6YJUfxr6bW17zurq2SK4G3dyjY+sbnwuvkRuahhBEoaKJD3w1xqYpNBDR6dEjnUAFKyR555OqsEc1VXhWN7NTxtLyVFht+BXkShUvI3A2HfQknHQEo+TUT2i7J3dzpJ+zh021oXQkcwpDZ5Hcb1qWr8RjRWW9jlYoGELBpZdRx+jKhCwIJwTkcs1aba4v0t5ZpYYJPs5ZZUidlkGjBOkMGVvAQ+xBxWmeNhVeanTKnkr1sph4BOWklkgDi2Xu5pFdWXKgs2FbBbCsdWBkY25VhcDT3ch/RN/dyZzpGxAJ6EbYPl9Kt9j2nCQXIa2n1Ts0kaqmtZO8SMYEiZX3s71WrS2KxCCZfEqaWU7hgMjUPMc/nVV3Kr6WbMFO9qv8Ap27so8kljbtcA973al88ywHPHQ9amNFVf2a37y8OjMhJZGki1HmyxOyqT5nAAJ8walbzjQEndRhpZRzROSg9ZHPhjHxOo9Aa1L0edXTaJQmvmqoxbWVx+lkIGfciJXHxk2Y/EaR6GlxwRGHORT+JJpFb94Nk/n8KkglBXh4gee/pVctuIT2sojuX72GQ6Y7ggKyseUU+kBck7LIAATsRk5NlByKAhezg064Dzt3KL6xMNUR9cIQmfOJql55COX9D+v66VGjw3qnpLEQf2oWBH5SH6GpC8XKEAkHzHMZ8vXy9cUBE3d9JKxSEhQm0kpAKrj7qBtmfHMnwr1yfDWxwuxRfEincDxuSXfP4id8fl5AVktIlOFQARxnAA5FlO/xw2cnzzUgBQGO4DafAwU+bKWH0BH8ajbPjTd93MyBJMFkIOUlUY1FSdwy53Q7jY75qWIqL7QWRaItGP0sX6WM/rp934MMofRjQEmjZFeqwWU4eNXXdXAcfBtx+RrPQClKUApSlAaPEuDxXCaJ4UlX8MiK4+WapXaDs1b2EiXEFqgRwbZ4IkGqQSkENGg99hg+E4yM7iuh1V/aImLPvVJEkEiSR7ZBcsECsMjwsHKn0OelAUaXjsSEiHjDwKM/op4i5TnsveqHAG+24qc9m9uwkleNppLaRATNMCpuLgscyojY8Ij0pnAHhUDkcV2445AlxMtx3lpMColKRrcW78ypXvEbTuzYOkDOc75NWz2f3KO1x3GtIgY1EbqUy+klpwmBoV8gYAAJjJ2zQGrxbsrLasz2iGWBiWa3DAPGSSWMBOzLnxd2cYJ28qp5tXvrpUht51XUpld0MPc4OJGyxwNURIIHMomOVdihOqV2+6n6NR5tsXP8ABfir1r3MLXOw3hX7p5TMPM/6MHp97H4feyf2mL5PkS0y1ZqU+JD20iLFHDa6o7YDSndjVLMOpiz7qEkkytjPMEDDGYsOFPoA2hTmI4jvv1eXmT56cfE1u2vDQu+csfebqcdPQDoBsK3VG1ayoxQWwTZRgf1161mpSgNS/sxKrI6hkZcEHqDzHmPl6HpWhwaRwGglJMkOBqPOSJs925/W5qf1kJ5EZmqh+Lju5Ipx91u6f/ZykAE/syaG9BqoDLxFfFC/4JRn4SK8ePq6/u174hKfDGhw79eoUY1N8gdvUr0zj7dDMkYPukn94aWX/wBprHCN3lbG+w8gi5OT5Aklvhp8qA2GkSJMnwquPM+gAA3JJwB5n40ty7DUw0g8h94D9Y8s+g+prSsIzOwnf3B/cqeg5d6R+Jhy/CpHUmpcDagIK94pJbyp3oVoJHCGRcr3TN7gdCSCpOBqB5ncAb1NA/18D/0rW4pw1Z4ZIpN1kUofMBuo9Qdx8K1Ozd20lrGZP7xQY5PWWJmjkPzdSfnQGTs0MW6r0jaSIfswyyIv5KKlKjeAD9E3+2uP/wCmapKgFKUoBSlKAVVvaddmPhVwQASyhBqGQO8ZVz8s5B6EA1aaiu1PBhd2c1uTp71SobGdLbFSfgwFAcnvpLl0VLrhy3WjGiUyRrJtyJZTvsOYAzyIrd7HcdlfjiiZO61W7RCMAhVEZDqMn3zuxzgYrfe+mt103sEiMNu8jR5onPmpjBIyc7EZH0rX7McCmuOLLemJoreFSFZ1ZXmYoy7KwDBRnqAPCNqnQOoy2uRpGwPvY22Oc4PQk/11rKkQAwOQr3SoApSlAKUrxI2KA9ZrVvrUSRuh5OCpzy3GK05pSchmcCRjEgTYjGvLahuDhWbOdsDG5wcicHjHiXIf8ety3zJJL/Bs0BsQHUiE8wAfngg/xNanEI+8ZIR7h8T/AOzU7J/ibA+Abzr6eIBCEfJc8xHG74z1YIp0c+uBWZc5LIOeAQwZTtyxkbbdKA24V2/rrWSteOQ5IIIx18x8Rtn0rPnagBFRvDbfQ0w5AzFx8HWMn6vqNZDxNS5RdTMMagqk6cgYBIGFODnBPKtkJuT54/KgPlnDpXHmzN82ZifzNZ6wR3AOcMDjY45ism/n+VAe6UpQHwmma+Otcn457OeLyOxXihdSxIDSSR4BOwwCVHyFAdZzTNcEuPZHxbrMj/C6k/mgqpdoOGXdjKI55WDkasJcaiB6gHI9M86En6nLCvor8o2va+9j9y8nH/qvj6E71KJ7VeJj/PG+aRH/AOFCD9NZr7mvzfH7ZeJjnOh+MEf8gK2o/bhxEc+4b4xH+TCgP0Lmma4Vb+3y5H95bQt+yzof4mp/hvt8t22mtpY/VCsg+h0mgOr1iuRkY5ZBGRzG3T+PyqH7P9trS9OLedXYblN1cDz0Ng49RkVNsM0BG2c+SUYeKEqucnJzGp1cuoZh/hNSSuMVHcTsWI1RELIBgZ3DDOyOOoO+/MHcdQda7uJNgtsW1Eai8qqox1U6mPPpp39KAlobpHAZWBB5EVkDiog2MmAxXDndu6fT1294aZDjmTj0FY24QZWTWhCrksZGDO+VZdOFJVV8WefMDagMl3xPVdRRRHUVy02NwiaHChvJmkKYHPCtUuDt8q17Th6RLpjVUHkox/D+NbONqAh+FyF0kAwjd9KMYyVxIcE/rMuJB0w64yAKk4RgYzn48z6+vyrHJw9SG2GW5kDByORJG+Rgb+grR/7HnGkC7YqAQxaJS5z+FgQBt+JWPrQGxxAqCjlgNLD/ABBsgrt72QcgeYBrc/rpWBOHKCpJLMgwGY5PqfLJ88Vk+yjyX93/AK0BnpSlAK+aa+0oDxIuxrlHtC9kUl1cPc2si65N3ikJALAAZRt8ZwNiPpXWSK+BR5UB+Xrr2c8RjOGspmx/o17wfVCQa1v8jL3/AFK5/wBy/wDyr9VYpigPyt/kPf8A+oXP+4k/+tWzsN7Inuu8a8We2VNIQFNLOSMk+LoOXKu/FaYoDlLewG3PK6mHxRDXq39gdqD47mdh6aFP1wa6pimKArvZv2f2didUEP6Tcd47F335+I8vlirHSlAfCua+d3XqlAedFAm+a9UoBSlKAUpSgFKUo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da-DK"/>
          </a:p>
        </p:txBody>
      </p:sp>
    </p:spTree>
    <p:extLst>
      <p:ext uri="{BB962C8B-B14F-4D97-AF65-F5344CB8AC3E}">
        <p14:creationId xmlns:p14="http://schemas.microsoft.com/office/powerpoint/2010/main" val="1375324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764704"/>
            <a:ext cx="8434136" cy="1656184"/>
          </a:xfrm>
        </p:spPr>
        <p:txBody>
          <a:bodyPr/>
          <a:lstStyle/>
          <a:p>
            <a:r>
              <a:rPr lang="da-DK" sz="4800" dirty="0"/>
              <a:t>Styregruppen har indflydelse på:</a:t>
            </a:r>
          </a:p>
        </p:txBody>
      </p:sp>
      <p:sp>
        <p:nvSpPr>
          <p:cNvPr id="3" name="Pladsholder til tekst 2"/>
          <p:cNvSpPr>
            <a:spLocks noGrp="1"/>
          </p:cNvSpPr>
          <p:nvPr>
            <p:ph type="body" idx="1"/>
          </p:nvPr>
        </p:nvSpPr>
        <p:spPr/>
        <p:txBody>
          <a:bodyPr>
            <a:normAutofit/>
          </a:bodyPr>
          <a:lstStyle/>
          <a:p>
            <a:pPr marL="342900" lvl="0" indent="-342900">
              <a:lnSpc>
                <a:spcPct val="150000"/>
              </a:lnSpc>
              <a:buFont typeface="Wingdings" panose="05000000000000000000" pitchFamily="2" charset="2"/>
              <a:buChar char="Ø"/>
            </a:pPr>
            <a:r>
              <a:rPr lang="da-DK" dirty="0">
                <a:latin typeface="+mj-lt"/>
              </a:rPr>
              <a:t>Hvad der skal fokuseres på i Samvirket i løbet af året.</a:t>
            </a:r>
          </a:p>
          <a:p>
            <a:pPr marL="342900" lvl="0" indent="-342900">
              <a:lnSpc>
                <a:spcPct val="150000"/>
              </a:lnSpc>
              <a:buFont typeface="Wingdings" panose="05000000000000000000" pitchFamily="2" charset="2"/>
              <a:buChar char="Ø"/>
            </a:pPr>
            <a:r>
              <a:rPr lang="da-DK" dirty="0">
                <a:latin typeface="+mj-lt"/>
              </a:rPr>
              <a:t>Hvordan kvartalsmøderne og årsmødet skal afholdes.</a:t>
            </a:r>
          </a:p>
          <a:p>
            <a:endParaRPr lang="da-DK" dirty="0"/>
          </a:p>
        </p:txBody>
      </p:sp>
      <p:sp>
        <p:nvSpPr>
          <p:cNvPr id="5" name="Rektangel 4">
            <a:extLst>
              <a:ext uri="{FF2B5EF4-FFF2-40B4-BE49-F238E27FC236}">
                <a16:creationId xmlns:a16="http://schemas.microsoft.com/office/drawing/2014/main" id="{2F926562-BF01-4BB0-A686-035CA81DBD6A}"/>
              </a:ext>
            </a:extLst>
          </p:cNvPr>
          <p:cNvSpPr/>
          <p:nvPr/>
        </p:nvSpPr>
        <p:spPr>
          <a:xfrm>
            <a:off x="1115616" y="4218573"/>
            <a:ext cx="6768752" cy="1003031"/>
          </a:xfrm>
          <a:prstGeom prst="rect">
            <a:avLst/>
          </a:prstGeom>
        </p:spPr>
        <p:txBody>
          <a:bodyPr wrap="square">
            <a:spAutoFit/>
          </a:bodyPr>
          <a:lstStyle/>
          <a:p>
            <a:pPr marL="342900" lvl="0" indent="-342900">
              <a:lnSpc>
                <a:spcPct val="150000"/>
              </a:lnSpc>
              <a:buFont typeface="Wingdings" panose="05000000000000000000" pitchFamily="2" charset="2"/>
              <a:buChar char="Ø"/>
            </a:pPr>
            <a:r>
              <a:rPr lang="da-DK" sz="4400" dirty="0">
                <a:solidFill>
                  <a:srgbClr val="C00000"/>
                </a:solidFill>
              </a:rPr>
              <a:t>Men inden du stiller op:</a:t>
            </a:r>
          </a:p>
        </p:txBody>
      </p:sp>
    </p:spTree>
    <p:extLst>
      <p:ext uri="{BB962C8B-B14F-4D97-AF65-F5344CB8AC3E}">
        <p14:creationId xmlns:p14="http://schemas.microsoft.com/office/powerpoint/2010/main" val="734336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AF5522-45BF-4E70-9DBD-B55A1C013420}"/>
              </a:ext>
            </a:extLst>
          </p:cNvPr>
          <p:cNvSpPr>
            <a:spLocks noGrp="1"/>
          </p:cNvSpPr>
          <p:nvPr>
            <p:ph type="ctrTitle"/>
          </p:nvPr>
        </p:nvSpPr>
        <p:spPr>
          <a:xfrm>
            <a:off x="251520" y="692696"/>
            <a:ext cx="7851648" cy="707504"/>
          </a:xfrm>
        </p:spPr>
        <p:txBody>
          <a:bodyPr>
            <a:normAutofit/>
          </a:bodyPr>
          <a:lstStyle/>
          <a:p>
            <a:pPr algn="ctr"/>
            <a:r>
              <a:rPr lang="da-DK" sz="4400" dirty="0"/>
              <a:t>Styregruppens Code of </a:t>
            </a:r>
            <a:r>
              <a:rPr lang="da-DK" sz="4400" dirty="0" err="1"/>
              <a:t>conduct</a:t>
            </a:r>
            <a:endParaRPr lang="da-DK" sz="4400" dirty="0"/>
          </a:p>
        </p:txBody>
      </p:sp>
      <p:sp>
        <p:nvSpPr>
          <p:cNvPr id="3" name="Undertitel 2">
            <a:extLst>
              <a:ext uri="{FF2B5EF4-FFF2-40B4-BE49-F238E27FC236}">
                <a16:creationId xmlns:a16="http://schemas.microsoft.com/office/drawing/2014/main" id="{436F9A3C-F7B7-47DA-814B-82454237F87D}"/>
              </a:ext>
            </a:extLst>
          </p:cNvPr>
          <p:cNvSpPr>
            <a:spLocks noGrp="1"/>
          </p:cNvSpPr>
          <p:nvPr>
            <p:ph type="subTitle" idx="1"/>
          </p:nvPr>
        </p:nvSpPr>
        <p:spPr>
          <a:xfrm>
            <a:off x="533400" y="1628800"/>
            <a:ext cx="7854696" cy="4896544"/>
          </a:xfrm>
        </p:spPr>
        <p:txBody>
          <a:bodyPr>
            <a:normAutofit fontScale="55000" lnSpcReduction="20000"/>
          </a:bodyPr>
          <a:lstStyle/>
          <a:p>
            <a:pPr algn="l"/>
            <a:r>
              <a:rPr lang="da-DK" sz="3200" dirty="0">
                <a:solidFill>
                  <a:schemeClr val="accent6">
                    <a:lumMod val="60000"/>
                    <a:lumOff val="40000"/>
                  </a:schemeClr>
                </a:solidFill>
              </a:rPr>
              <a:t>Man skal have tid og lyst til at samarbejde - af hele ens hjerte - om hele Gellerup og </a:t>
            </a:r>
            <a:r>
              <a:rPr lang="da-DK" sz="3200" dirty="0" err="1">
                <a:solidFill>
                  <a:schemeClr val="accent6">
                    <a:lumMod val="60000"/>
                    <a:lumOff val="40000"/>
                  </a:schemeClr>
                </a:solidFill>
              </a:rPr>
              <a:t>Toveshøj</a:t>
            </a:r>
            <a:r>
              <a:rPr lang="da-DK" sz="3200" dirty="0">
                <a:solidFill>
                  <a:schemeClr val="accent6">
                    <a:lumMod val="60000"/>
                    <a:lumOff val="40000"/>
                  </a:schemeClr>
                </a:solidFill>
              </a:rPr>
              <a:t>. </a:t>
            </a:r>
          </a:p>
          <a:p>
            <a:pPr marL="457200" lvl="0" indent="-457200" algn="l">
              <a:buFont typeface="Arial" panose="020B0604020202020204" pitchFamily="34" charset="0"/>
              <a:buChar char="•"/>
            </a:pPr>
            <a:r>
              <a:rPr lang="da-DK" dirty="0"/>
              <a:t>Samvirket handler om samarbejde og det større fællesskab. Hovedopgaven er at samle, samle tråde, tænke på fællesskabet. Hovedfokus på folks ressourcer og på muligheder.</a:t>
            </a:r>
          </a:p>
          <a:p>
            <a:pPr marL="457200" lvl="0" indent="-457200" algn="l">
              <a:buFont typeface="Arial" panose="020B0604020202020204" pitchFamily="34" charset="0"/>
              <a:buChar char="•"/>
            </a:pPr>
            <a:r>
              <a:rPr lang="da-DK" dirty="0"/>
              <a:t>Man skal bidrage/have kendskab til, hvad der rør sig i lokalområdet, så man kan være med til at udarbejde en spændende dagsorden til Styregruppemøderne samt til Kvartalsmøderne og dermed være med til at finde relevante og interessante folk, som kan holde oplæg eller udvælge relevante temaer</a:t>
            </a:r>
          </a:p>
          <a:p>
            <a:pPr algn="l"/>
            <a:r>
              <a:rPr lang="da-DK" dirty="0"/>
              <a:t> </a:t>
            </a:r>
            <a:endParaRPr lang="da-DK" dirty="0">
              <a:solidFill>
                <a:schemeClr val="accent6">
                  <a:lumMod val="60000"/>
                  <a:lumOff val="40000"/>
                </a:schemeClr>
              </a:solidFill>
            </a:endParaRPr>
          </a:p>
          <a:p>
            <a:pPr algn="l"/>
            <a:r>
              <a:rPr lang="da-DK" sz="3300" dirty="0">
                <a:solidFill>
                  <a:schemeClr val="accent6">
                    <a:lumMod val="60000"/>
                    <a:lumOff val="40000"/>
                  </a:schemeClr>
                </a:solidFill>
              </a:rPr>
              <a:t>Man skal prioritere tid og kræfter til at være styregruppemedlem</a:t>
            </a:r>
          </a:p>
          <a:p>
            <a:pPr marL="457200" lvl="0" indent="-457200" algn="l">
              <a:buFont typeface="Arial" panose="020B0604020202020204" pitchFamily="34" charset="0"/>
              <a:buChar char="•"/>
            </a:pPr>
            <a:r>
              <a:rPr lang="da-DK" dirty="0"/>
              <a:t>Der er minimum 5 årlige Styregruppemøder og disse kræver forberedelse. Dertil kommer 4 kvartalsmøderne og 2 Introdage (hvor styregruppen deltager noget af tiden). </a:t>
            </a:r>
          </a:p>
          <a:p>
            <a:pPr marL="457200" lvl="0" indent="-457200" algn="l">
              <a:buFont typeface="Arial" panose="020B0604020202020204" pitchFamily="34" charset="0"/>
              <a:buChar char="•"/>
            </a:pPr>
            <a:r>
              <a:rPr lang="da-DK" dirty="0"/>
              <a:t>Medlemmerne forventes at komme til møderne og ellers melde afbud i god tid.</a:t>
            </a:r>
          </a:p>
          <a:p>
            <a:pPr algn="l"/>
            <a:r>
              <a:rPr lang="da-DK" dirty="0"/>
              <a:t> </a:t>
            </a:r>
          </a:p>
          <a:p>
            <a:pPr algn="l"/>
            <a:r>
              <a:rPr lang="da-DK" sz="3300" dirty="0">
                <a:solidFill>
                  <a:schemeClr val="accent6">
                    <a:lumMod val="60000"/>
                    <a:lumOff val="40000"/>
                  </a:schemeClr>
                </a:solidFill>
              </a:rPr>
              <a:t>Respekt i samarbejdet</a:t>
            </a:r>
          </a:p>
          <a:p>
            <a:pPr marL="457200" lvl="0" indent="-457200" algn="l">
              <a:buFont typeface="Arial" panose="020B0604020202020204" pitchFamily="34" charset="0"/>
              <a:buChar char="•"/>
            </a:pPr>
            <a:r>
              <a:rPr lang="da-DK" dirty="0"/>
              <a:t>Styregruppen holder en god tone i drøftelserne både i mails og på møderne– holder sig til sagen og går ikke efter personen. Man skal være villig til at lytte til andres synspunkter også selvom man er uenig, og være klar til at blive klogere.</a:t>
            </a:r>
          </a:p>
          <a:p>
            <a:pPr marL="457200" lvl="0" indent="-457200" algn="l">
              <a:buFont typeface="Arial" panose="020B0604020202020204" pitchFamily="34" charset="0"/>
              <a:buChar char="•"/>
            </a:pPr>
            <a:r>
              <a:rPr lang="da-DK" dirty="0"/>
              <a:t>Alle har et ansvar for, at den gode tone overholdes. Oplever man, at et medlem af Styregruppen ikke lever op til den gode tone, er man forpligtet til at tage fat i den, man er uenig med. Husk: jo mere uenig man er, jo pænere skal man tale til hinanden.</a:t>
            </a:r>
          </a:p>
          <a:p>
            <a:pPr algn="ctr"/>
            <a:endParaRPr lang="da-DK" dirty="0"/>
          </a:p>
        </p:txBody>
      </p:sp>
    </p:spTree>
    <p:extLst>
      <p:ext uri="{BB962C8B-B14F-4D97-AF65-F5344CB8AC3E}">
        <p14:creationId xmlns:p14="http://schemas.microsoft.com/office/powerpoint/2010/main" val="3393022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908721"/>
            <a:ext cx="8280920" cy="1176160"/>
          </a:xfrm>
        </p:spPr>
        <p:txBody>
          <a:bodyPr/>
          <a:lstStyle/>
          <a:p>
            <a:r>
              <a:rPr lang="da-DK" sz="4800" dirty="0"/>
              <a:t>Styregruppens Sammensætning</a:t>
            </a:r>
          </a:p>
        </p:txBody>
      </p:sp>
      <p:sp>
        <p:nvSpPr>
          <p:cNvPr id="3" name="Pladsholder til tekst 2"/>
          <p:cNvSpPr>
            <a:spLocks noGrp="1"/>
          </p:cNvSpPr>
          <p:nvPr>
            <p:ph type="body" idx="1"/>
          </p:nvPr>
        </p:nvSpPr>
        <p:spPr>
          <a:xfrm>
            <a:off x="530352" y="2704665"/>
            <a:ext cx="7772400" cy="1876463"/>
          </a:xfrm>
        </p:spPr>
        <p:txBody>
          <a:bodyPr>
            <a:normAutofit/>
          </a:bodyPr>
          <a:lstStyle/>
          <a:p>
            <a:pPr marL="342900" indent="-342900">
              <a:buFont typeface="Wingdings" panose="05000000000000000000" pitchFamily="2" charset="2"/>
              <a:buChar char="Ø"/>
            </a:pPr>
            <a:r>
              <a:rPr lang="da-DK" sz="2000" dirty="0">
                <a:latin typeface="+mj-lt"/>
              </a:rPr>
              <a:t>I Samvirkets styregruppe vælges 6 ud af 11 medlemmer.</a:t>
            </a:r>
          </a:p>
          <a:p>
            <a:pPr marL="342900" indent="-342900"/>
            <a:r>
              <a:rPr lang="da-DK" sz="2000" dirty="0">
                <a:latin typeface="+mj-lt"/>
              </a:rPr>
              <a:t> </a:t>
            </a:r>
          </a:p>
          <a:p>
            <a:pPr marL="342900" indent="-342900">
              <a:buFont typeface="Wingdings" panose="05000000000000000000" pitchFamily="2" charset="2"/>
              <a:buChar char="Ø"/>
            </a:pPr>
            <a:r>
              <a:rPr lang="da-DK" sz="2000" dirty="0">
                <a:latin typeface="+mj-lt"/>
              </a:rPr>
              <a:t>De 5 faste medlemmer sidder i styregruppen for at forpligte Aarhus Kommune og Brabrand Boligforening til at indgå i samarbejdet. </a:t>
            </a:r>
          </a:p>
          <a:p>
            <a:pPr marL="342900" indent="-342900">
              <a:buFont typeface="Wingdings" panose="05000000000000000000" pitchFamily="2" charset="2"/>
              <a:buChar char="Ø"/>
            </a:pPr>
            <a:endParaRPr lang="da-DK" sz="2000" dirty="0">
              <a:latin typeface="+mj-lt"/>
            </a:endParaRPr>
          </a:p>
        </p:txBody>
      </p:sp>
    </p:spTree>
    <p:extLst>
      <p:ext uri="{BB962C8B-B14F-4D97-AF65-F5344CB8AC3E}">
        <p14:creationId xmlns:p14="http://schemas.microsoft.com/office/powerpoint/2010/main" val="363900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827584" y="1028705"/>
            <a:ext cx="8316416" cy="1176160"/>
          </a:xfrm>
          <a:prstGeom prst="rect">
            <a:avLst/>
          </a:prstGeom>
          <a:ln>
            <a:noFill/>
          </a:ln>
        </p:spPr>
        <p:txBody>
          <a:bodyPr vert="horz" lIns="0" tIns="0" rIns="0" bIns="0" anchor="b">
            <a:noAutofit/>
            <a:scene3d>
              <a:camera prst="orthographicFront"/>
              <a:lightRig rig="freezing" dir="t">
                <a:rot lat="0" lon="0" rev="5640000"/>
              </a:lightRig>
            </a:scene3d>
            <a:sp3d prstMaterial="flat">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da-DK" sz="5600" b="1"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rPr>
              <a:t>Faste </a:t>
            </a:r>
            <a:r>
              <a:rPr kumimoji="0" lang="da-DK" sz="5600" b="1" i="0" u="none" strike="noStrike" kern="1200" cap="none" spc="0" normalizeH="0" baseline="0" noProof="0" dirty="0">
                <a:ln w="635">
                  <a:noFill/>
                </a:ln>
                <a:solidFill>
                  <a:schemeClr val="accent4">
                    <a:tint val="90000"/>
                    <a:satMod val="125000"/>
                  </a:schemeClr>
                </a:solidFill>
                <a:effectLst>
                  <a:outerShdw blurRad="38100" dist="25400" dir="5400000" algn="tl" rotWithShape="0">
                    <a:srgbClr val="000000">
                      <a:alpha val="43000"/>
                    </a:srgbClr>
                  </a:outerShdw>
                </a:effectLst>
                <a:uLnTx/>
                <a:uFillTx/>
                <a:latin typeface="+mj-lt"/>
                <a:ea typeface="+mj-ea"/>
                <a:cs typeface="+mj-cs"/>
              </a:rPr>
              <a:t>medlemmer</a:t>
            </a:r>
          </a:p>
          <a:p>
            <a:pPr marL="0" marR="0" lvl="0" indent="0" algn="l" defTabSz="914400" rtl="0" eaLnBrk="1" fontAlgn="auto" latinLnBrk="0" hangingPunct="1">
              <a:lnSpc>
                <a:spcPct val="100000"/>
              </a:lnSpc>
              <a:spcBef>
                <a:spcPct val="0"/>
              </a:spcBef>
              <a:spcAft>
                <a:spcPts val="0"/>
              </a:spcAft>
              <a:buClrTx/>
              <a:buSzTx/>
              <a:buFontTx/>
              <a:buNone/>
              <a:tabLst/>
              <a:defRPr/>
            </a:pPr>
            <a:r>
              <a:rPr lang="da-DK" sz="2400" b="1"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rPr>
              <a:t>Boligforening og kommune</a:t>
            </a:r>
            <a:endParaRPr kumimoji="0" lang="da-DK" sz="2400" b="1" i="0" u="none" strike="noStrike" kern="1200" cap="none" spc="0" normalizeH="0" baseline="0" noProof="0" dirty="0">
              <a:ln w="635">
                <a:noFill/>
              </a:ln>
              <a:solidFill>
                <a:schemeClr val="accent4">
                  <a:tint val="90000"/>
                  <a:satMod val="125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5" name="Pladsholder til tekst 2"/>
          <p:cNvSpPr>
            <a:spLocks noGrp="1"/>
          </p:cNvSpPr>
          <p:nvPr>
            <p:ph type="body" idx="1"/>
          </p:nvPr>
        </p:nvSpPr>
        <p:spPr>
          <a:xfrm>
            <a:off x="530352" y="2704665"/>
            <a:ext cx="7772400" cy="3172607"/>
          </a:xfrm>
        </p:spPr>
        <p:txBody>
          <a:bodyPr>
            <a:normAutofit/>
          </a:bodyPr>
          <a:lstStyle/>
          <a:p>
            <a:pPr marL="342900" indent="-342900">
              <a:buFont typeface="Wingdings" panose="05000000000000000000" pitchFamily="2" charset="2"/>
              <a:buChar char="Ø"/>
            </a:pPr>
            <a:r>
              <a:rPr lang="da-DK" dirty="0"/>
              <a:t>Anders  Glahn – Børn &amp; Unge</a:t>
            </a:r>
          </a:p>
          <a:p>
            <a:pPr marL="342900" indent="-342900">
              <a:buFont typeface="Wingdings" panose="05000000000000000000" pitchFamily="2" charset="2"/>
              <a:buChar char="Ø"/>
            </a:pPr>
            <a:r>
              <a:rPr lang="da-DK" dirty="0"/>
              <a:t>Lotte Mose Boldsen – Socialforvaltningen</a:t>
            </a:r>
          </a:p>
          <a:p>
            <a:pPr marL="342900" indent="-342900">
              <a:buFont typeface="Wingdings" panose="05000000000000000000" pitchFamily="2" charset="2"/>
              <a:buChar char="Ø"/>
            </a:pPr>
            <a:r>
              <a:rPr lang="da-DK" dirty="0"/>
              <a:t>Jesper Kurdahl Larsen –Brabrand Boligforening</a:t>
            </a:r>
          </a:p>
          <a:p>
            <a:pPr marL="342900" indent="-342900">
              <a:buFont typeface="Wingdings" panose="05000000000000000000" pitchFamily="2" charset="2"/>
              <a:buChar char="Ø"/>
            </a:pPr>
            <a:r>
              <a:rPr lang="da-DK" dirty="0"/>
              <a:t>En repræsentant fra afd. 5 – pt. Ilham Mohamed</a:t>
            </a:r>
          </a:p>
          <a:p>
            <a:pPr marL="342900" indent="-342900">
              <a:buFont typeface="Wingdings" panose="05000000000000000000" pitchFamily="2" charset="2"/>
              <a:buChar char="Ø"/>
            </a:pPr>
            <a:r>
              <a:rPr lang="da-DK" dirty="0"/>
              <a:t>En repræsentant fra afd. 4 – pt. Abdinasir Jama</a:t>
            </a:r>
          </a:p>
          <a:p>
            <a:pPr marL="342900" indent="-342900">
              <a:buFont typeface="Arial" panose="020B0604020202020204" pitchFamily="34" charset="0"/>
              <a:buChar char="•"/>
            </a:pPr>
            <a:endParaRPr lang="da-DK" dirty="0"/>
          </a:p>
        </p:txBody>
      </p:sp>
      <p:sp>
        <p:nvSpPr>
          <p:cNvPr id="28674" name="AutoShape 2" descr="data:image/jpeg;base64,/9j/4AAQSkZJRgABAQAAAQABAAD/2wCEAAkGBhQSEBUUExQUFRUWFRgWFxUVFxUXGBgUFRQXGBcWFRcXHCYeFxokGhcVHy8gJCcpLCwsFR4xNTAqNSYrLCkBCQoKDgwOGg8PGiwlHCQpKSwsKSwsKSkpLCwpLCwsLCwsLCkpKSksKSkpLCwsKSkpLCwsKiwvLCwpKS0yLCkpKf/AABEIASsAqQMBIgACEQEDEQH/xAAcAAACAwEBAQEAAAAAAAAAAAACBQMEBgEHAAj/xABDEAABAwIDBAcECAQFBAMAAAABAAIRAyEEEjEFQVFhBhMicYGRoTKxwdEVI0JSYnLh8BRTgpIHY6LS8SQzNMIWk7L/xAAaAQACAwEBAAAAAAAAAAAAAAAAAgEDBAUG/8QALBEAAgIBAwMEAgICAwEAAAAAAAECEQMSITEEBUETMlFhcYEUIjORobHxI//aAAwDAQACEQMRAD8AyoCkaFGFI1QKSBqNoQogpJDARgIQjAUAdhEAuNRKSQguhfBEEAdajAXGooQB0Jxttzfo7C5pgvrCxAI1uJslLU221TnZ2EH+bVnXg7golwJP2sQ4LENlonJJbJBaJAItlByzEAx5LuOxYEBz35ASABpIs6wNu4qGLluuZj4k2zZCWm++WW71X2gQ5xLjd0HNrMNmT4R5KpqzHKVRCO12N0YSd0wB3wFRdtCob5nSTuO/uKNuHaRZ0jXQ79FZp4MNgkaixtAPzUqkUanVIB+0AC0OYN0ltiSBcxoRqFfbRsHh1rQbT2jplO4RolL6UujnwmwPFOaoEhloy6AC/cFD+hsbsvuqtdRcQ4F/VsaWGB7NTO+LgkOuNN6r/Tjv5NL0+Sz+0cUS5zWktAAjdfw7kq6x/wB4+atqTL1NsZNClaFGFK1BsDajCAIwgA2ogULUSCQguVa4aJcYA1KX4za4ZIaMx3wbBI6+PzuzPkjcM0Dy3oA0OH27TcYMjgTEFTs2vSn22+axjC19Qj2fGbckFYObULGDQi+4DigDau29RH2x6/JS4Xajah7PszE8TyH6rE1XgHtSZ4W8QYUuFxuUSzceNuR4KAPQQnG1iPo7DTmP1tX2Y56zYLGYLpE2wqQCdHC7TwngtptTDtqbNw8/zqkETMmRYjv9FOzRElaMkzHNY8S6S1/2i2SJiLFRh0NDSd0Sb2aS0R5LR4vZWem19M1BcR9ZIEWMMJ7JGkj3qjX2S40qZDA9wlgGZzTDLg24gzfmkrwZJ4pUJKbTJANyY5GdJ4q4+iGNcyBUc4GHgFwaSNBeQbyHcRcKzs3B1H9plBph+V3tOAMA7nG0GU0o4BtJ92tbdxMu10y5S6xBvpMWlDbFx42KDhnBsvED70b+HE77Ku+pUNWWwQYAAgnLHDXwAKf4p0tmWkhwbPZu102IEWkDdvKUYrZrLEHKdYAJE8QlT33FlDQ6Qvw2BBmYOtpvCH6HZwcm9GpUzBr+0IBGcAmTwnVMMjuI8mqXOhVH7MuEYQNCkaFYdEMKQIApAEAE0Jbt3GFjAGauMeG9MpWU2vtDrKsNuG2B79UEhYSjlaZk77RrdfVcHLWGIJk911fZQDWAtDZIvYgSeXx0TnY2xyYLxMCwN/E80jlRbjg5ukZansk3hriZ8NN0Kf6Fq7qbsuk5QLb+/vXomF2a0fZTKlhOSr9U3Q6L5Z5WzYLxOZojgb2jUFVKmz3MBa0WIi3xj/hewVcE12rQUvqbCpm2UTuPDlIULKEui+DzzB4MZSHmZBnla0FONibeqMY3DPlzOtBpaS1x3NBkQ7hz1VvaXRmJLJHJZbEsgmZEeEGbRF55q1NPgw5Mbi9zc169VozFp1ljJYJLQSQcp0ndF45osFjWFhLqTHfWHK2oWmC9uZzQcptZ0WvZVqW3OupsJDQ4Q3MTYvablwMQCb2IFlawdai6rkzUoN5bBIcCWzqQSA+26xU0UeQtlmpTmkxjIqkvpkVDAydlzXHIC50R70zdAdFWmH1jEEn6om47eWNJ3x3r7FbFc2crxkN8rxmdIAmO1kBOWxhZ+lVaR1bWjKS6C1rXk5tx7UB0QT4IBqjnSnaLWhoYKAJ9prLlsfizGB8tFnW4x5uXuncOW+6fv2VTZ26odd5GU5Q6bknSBoYtviVRxGCLHl+UkbnQMuYW7RNoOVxgclJRNN7kWBq1O0Q98NuRc6c9yvfSFLn6pdTD7kh0PzCGEa2y/wBMkKHqHc/IfJFJlStE7VIELSjapNoYCNoQhGEEg4gwx35T7ljNl0XOcA0AkxcibC5WxxrwKbifun3LP9HgAQCI7IBPjooAe7K2Q4kF2nhu4DcFrcHhrxuCo4Q2+KN+3gw5QJO/kFmm23R1cCWONseUhCuNduSzZ20WVIunlLCbxdJTN8ckX5IuoVWtThOBT5KtVw0qKJTEWMprC9J9kkvBab7xuIC9FxVKFnNr0Jnu9U8HTMXUx1LYytCi00nMjti7QBJ4OB8Z8k62UBnALWtJMyAQ4AtcSS4ezENG60gJNgcO41nkEtLZs0lpu4GLbtU6p7aqCTFMuF+01u+xgxK1KXg4cvcOaG0CXsdVdmDScwLvskaEaHU2VSjiQGse3NDGFkMc1juw6CZDhlsW6m5mxm1fDYh5DHlgIMGGlwIh1iQ9rhEjkOau4fEtkEteGgnsuYC3MZcSXUwYGa9o7kzQwvqtLnEhrw0Qby7fc5t5nXXUc1YqvOXIMsdgiWmRLYsZt22O800/j2OH1lam+Q4HK6HAPIkBr9wgGO6yoYvAnM80+tDOqAkkt7TXAkNLAcoguMR9rQKK2F4I2UHACQMpFiRDYteBEacLqfq2/wAij/p+aU0sLmd221KZJjrCx9SGxcuLZiTAtNpV3/4/T/nD/wCh/wDsStMW2+BG1SNQNRBOWkjUbUDUbVBIq6TsPUyJsRPdKVbOY8vBaNdN3itFj25slMa1KjKfg50Fcds40cSQfZdJYd2UGPekbSLIwclZew20urbFSnVbA9rLnEd7JPonGymsaJIZe81JkzocoBjxM9yn2NXyAkalpaDzIIn1Q4aiHua4w3K1oAiYc1oBkcZBHgqGzpaHsXcfsfDVWh9NzG1CbljnNEjllI93ej2TinUXBhc4EmzXRDuOVwlpO/iosJsBtOS1zXZgRDvsyZkRr4qPbGHcKQpxOYxmDoINiCN4iJndl7lN3wCi1u0bGvi8rc0BZ3am167R2aYdJ0HyhJ9pMqNpjJUqAtFjMg3+1mmfFXqDIb2BOZsy9uYl0WzTpPuURHna2FzmYyoCeqga3cLjwJIPgl1HFOOdtTVvuKt1i6C59KmxwIADW5Hm1zmbBA8Uq2hiCwvPadnEcXAzDb6lsazpxsnrczSlSsrYWv8AXVXTEhvj2dO6Siwmz3VauUEc9ZEzJ7kOAbGHfmbnOaAJGkBpjje9rpnW+poNyZoJGa8OdLWgi2kndBjyi1Lc5U427ZHgWHI0DNLSWmJmAZsPNMshJ0c08TbNM/Zcd/qkmw2NL3AlzTJlrZjtbiHTyHHinhYIBuGzLpIcAMrhYtJgXHDVMPHgh6p2WCwkQRlkD7RseVo5yVBWww6wwx0i0DKYHjv05q86mMrQW5g0RlDoHZdY3EuMkXnTuUGJcAC4F0TnLZsLDj2ovHpMoJfBDhw5hBALSBrMQZi0G+mu+Vc/jMR9+r6fJFs/DdkvaQQWyLVHQCJgx2fPRWeqH8w/v+tOV0Y8KRqjCkalLAwjCEIwEElTHA9bhoMH+IYtV0nFMup5LkAju0n1HqsftmrkdRedG1mkngFrMfUa+oyIgM14yTc8VRk5Ru6b2tHdniGhOcFs0kywlpNyIBaTvkHf3EJVs2nLRy+a0+zjCqujpw9obWupg5mUjG/M9v8Apg+9JcVW6xwdFzYRpHIfEpxjq4AINydUqyObDmjSNdCJ38+ai7FdLkkx+AcKfaEK1hq1M0wXODI0JsI4SfiquO2i6qILSANSbzyCubIw4gg3kyQUcAnqdivalVgBmpTcPzs+BSjE0hkz6Q0gW1kGT3RAHiVrMfhWtBhoB4wJ81m8Q4HKD94g90j4Jl9FWaCqxPW2d1FIw6XDtluokhpi3kN/mjpt6ynTfHZIPZgTLSN4jgPI6KfH7PZJNV/bqNOUkTF4BGXu32spQxrAxoFmy3W2e8tzRH3rc1oi9jiz9zKLKJ/ic4GgOcG8us4Ft76i2szqrOHxY6t5cbOJgZiI1uec3jhZfBkVZvmdBdlh0dmNxnQG+m6Ub8FTcJI/GTBBIteLXnfzCmxF9FdmOY6Ay7i0g8e2QTJIBAAU2CpO0Pav2zqSzqiRro0Rp36qlsnZ7OskF0TDswAs4TPcJ36wU/2eQAAxpkNi93EU3Fh9m2hn+oKfoEm+SDDYE9VlbN3OBHaMkQdLxYnQbk2+jvwU/wC39FHSZkFXgC2BBNzbMDPtC3EcFseqo/dHk35IWwUjxRiNqBoRtUjBgowUARtQSQ7QwQq03MNpGvA7iudG8fUe0tqEE0j1YI1IbMTx/RWglvRp31+IbP28wjnKrnwXYW1I3+yWdhOcO6BPfdJdkVuwm+DdmplpWRnVvYWYzGta82LidzYPmTZfUttjR1Nzd+sac7hW37Pa6LwRy94QOqZbQ10bw0jzvdC3LIRXkhq7bpmxkb5N/dop8DVEhzDIvfcoqmH6wXhkbgI+Kn2fgmtd2T2YvwPkhizSXBaxdXMFk8Ye33SfmtJiqwzEDddI6uBml1+n/UCm3ubTc50jT2i3XgnxqzP1GSois7VFbIMkHMwCBuBcXQdBNzuU1ek3IBZroLm3NiTqJMG0cdETGlsntZRLoNpe4EWtrBNuY4oHdsgEkNEACN+5xMW5BaE2ck5g6QzS1xudQ4C4B3RA3qbH0nuaQXF09nLaJJ7NxqOIG5RCoG04LJgRIJFpM62id5KsPAewBoLZE5zmkEgtbABggAid/a4iEWxa2Fuysc3tMiSxwvxaJDha1p9EybXzAiQOyR2i1sNPtWcZiBrCp7CwAZULHBgcQSC64t7Jb94WmdNd6moVsrHh7nBwdJDQIc/NMvI1BN/HRQ0uQv5HuErgdokjhDMwdpBfIkTaCBFjGqafSFH+cP7T80lZjAQDmDhqAGxBNyG2EwSRv0U38XS4+v6Kxj0YFqkBUYKMKSESBE0qN1QASTA4lKdp7daGltMy42zDQDf4oJD23tkAFjD2t5G4cO9LuiDyMTN7tIPMW/RKiVqOidAQHAXDyD7x6KqTpFuJXJG52bXyug6FOaVaJ4QkYw1hH9J+BU7apFjY753rLVm/Vp5HNLtHv3K7Qa0apHhsXGh5qV2M4HVOo0WrNEY4xgi37KqNrBtoueQ87KBtUlV61UiSZ9ECzyRfBzF4mA47ypyT9HU+WKdJk6dWTuHFZDbvSTqntBbmndIEDSdL3Vln+IFA4NtKKjXisal2tc3KWFsSDMzG5XY40jDnyamThpLR2ic0ncS2SBY/0+sI6RLgQBZv2ybZhPtGZ5RzVavtui8xTqUssdxJJ/GRGg3HRSUw6WkFpaZAyw4TlvIBI3d6bgzFqmCGgWeQXZYiALEH8VhrpcaonVWtsJjtaCxImb7zBGk3apMG5uUiYjNDeHaNoAI5clQx1WSbxdzcxk6kjsiRGuvK4TUS9iVrjVpEiA5svZxyydTwcJta8L7EYFzwOrGfMwNdFoLRF+cEDwhS7MpFpJu4E5Wkk5g3iBpu0hFgsYKQDGOqXhxi0knRw4W43Siab2ZNhM7WtY/rA5rssQIAsb3BJkniOSm688T+/BL3bUYKgJDnVCbEgSTFhZjbgQYHDVRfS/8Al+g/3JgMtVxrGe04e8+io4jpB9weLvklBbxN+XzXPC/NFjpEmIxLnmXEn9+iiIXzyYQtdIUDUfELT9CKw611M/abI72/oT5LNgenuV7ZuK6qsx4+y4E928eShx1bMnU4f2jyetYela4srX8ICINxuO8fNUcNiIg6tPxFim+GeDoZCzZMUsf4NPSdZi6tbbS+BbWwBbpceviof4N3FPzTHeOCgdh40MckikaZYl4E5ovHNVcZVgXMDhKaYphnX0SfaFHsEnXd37k6ZU4M872nietrVDvDoA/CFT1um23tm9W5tZogP9oAWDhr53KX1GQQ4aO9618HPhNTWpEAPBGyqQZBjusV2pT3+aDLKBy7Q23UafaJvvJ3675vxC0exukVJ4LHsDHBpykOJa5xvBm4893FY5zEOYiCP2QgXSemVcfTpvaXOcCQHgZuybiXHsSBbXkdN/KW0KDXhrmgFoBJzODZLXX1G47+Kz+AwDa9IVGmHH2hAPaB1HnPio8XsyoyTEiZkGZiLm0p1Ax/yI6nHyayoabgKlE0ozAWa1xLgB9p3eYhB9Mt+6/+2l/tSzZWzndU4mM2Zr9SIBbabQdxlM/o4/zh/q/2quTdmhOzzKg4HvQ1NTyUcRdSE2DvNBcCRIULW2Vot8lDTFyEWB8x1p4aqww2jxChpiCQpsMbx5IA9B6I7R66iGm7qdiN+X7J7t3gntKoWmQV550VxfVYkkmGxBPI6euVehBwPzWqFTjTPMdZCXT59UNr3Qyw+1QbOtz3fopjVB0IKTGmor8VRPpE94s6GDv2WCrKtX3wxzVbKSbUkloGgMk92nfdGCeJ80HVqIdLTtstzd+c46YQr7ZQr4AVKRZx0PA7isO6nlzNc05Zh4+6fvDn716K0XWV6Y4BzXCo2crrEDQP0Dj3j3K7LDa0Ye29S/VcJPn/ALM+KGR2U9oESxw0c06H9FXq0ovuKKhWLew4ZhJgExB4tO73LQYLD030srnlgcZzFk7o1BiLLMegM27SUNNktdyg/NXMds19E3hzD7LxcH5W3FDsls1C0/aa4ebT8YUgPOhdf22brO+B+C1ACxvRF0V3fl+IWtLjGUazHnf3LVj3ieZ7gtOd18BMdcxPO9kXXd3kgiBA4KOCncUzLHPkXDPO30ZEhQ0dS071PSfFvL4hRYlkEOCxHrwqTpEcFGw9pSfaB0zD1UdazkEktZuh4LhfBkKan2mxvUVWnBHNrT6X9QpAY4NxJc4RMAwI3DWFu9h48VKYBPaaBNo8brznC1YdI1GhWm6O7QdnEOtvB1A3/vkmxy0sydZ06zYmvK3RtGFdcOSBrpEow5bTyNBAKOoEaEoArlqjx+EFWk5h3iPkfNWCF1DV7E6nF6lyjzPaeDIcREOZHjHzRYLEQcoJMw4XN/wnj4rS9JdmEuD2xYdr8v6fFZCuCHSNxlp77wVglHQ6PZ9PmWfEpr9/kata0teHZi4eDcuWJgbwbyUrw7DRxDJgwWmRcFp/Z8lcwtU1DMCHAt/qAkeNlW2u3stdwt4HtD1zJS18F7YIjFEfhPo4LWDX97/0CyXR984kHjTcfMBakugn97yteL2nnO5f5v0iR6j608EGafH3BSZyrTm0YpmCD7aF1geD9096hFKQ5hF723hzbFvmFpMVsmWZxZpOWoN7HTZ/dIH7lIcS4ipmPtT2x+NsB375LCz2adiymZYRvaQfDQo8a3Q8Qp8dQ6uvH2XgEfleJHvPkuVqf1TTwJHiEoxFg33ThmBa6g12UC72Z9TIggOGrRBEHek9FsQVfw+LLBuhxAcCBpOonQi9+BKlgiowZXEHUJhhqhac7NRqNJG9RbUw0OzDx+KHA1Yf3qCaN9sHG9ZRDheLH8u7xGngmoIWL6P44UMQAf8At1bcg46Hzstk5uU8j6FbccrieV6/D6eZ1ww12FxErTBQGVRlTLhagKKuPw4ewgi2/uOqwWPwBY4tMWJ5W3HyhejALLdJ8FAzgaGHflg5fUrPnjatHY7Vn0T9NvZmW2fUyuLeYc2PvNvb18lY2jRPVOHA2/pM+50+KqYnskOEhwNwmNXECpm/ExpH9uX4AeCyeD0LW9FXosf+obyY4LXVTfw+Kx/RX/yP6HfBal9btHusteL2nm+4b5v0SPqBtyofpAcCgZc/eP8ApHzU3j6BW2YPyWMQ805eBIgh7dzmOsZHL0sdyyG1C3ruz7L48yI+S3LiCOUe8aLB7bZ1dQs+64Fp/CbhZ8sd7O12zPqXpvxwWdu4TNhKFUC4Dqbu9vabPm4eCp0qeak/k5rvB4/4TzZ7xVw9WhbfUb3gE2twJSzYFPPmZvdRd/dTM+5UnYKOFpyFzGNhMsNhCAqOMbLo3oIL9JxfTudwHyPPcPAcSljqeV0eXyVrDViAziJBnnuU2Kw2Zsj9x8R8BwUDhe0yN4W26P7Q6+g0u9odl/5m7/Gx8VgsPVy67rFPOie0ctfJuqC3523HmJHkr8UqdHM7jg9TFqXK3NkAhoYlr5ymcpIPeNVKVj69R9Os50w8PJJ4yfcZT5svpUYO19t/n646qcVa+zQbV2n1QtBedBy4nyPkp8Diusph1ri4G47wk+0MOanbAJOVsQONrjURfyUuxs1KmXOaS0meYA35TuOngqo5Z+o9XtN2Tt/TfwIyxSvNe623vx+h0q+KoZhfeIKUbP27ENILiXGT37gDzm3knrtFojkjkjaOT1PR5uiyJZFXw/k8+2rgspc0A5R2Tf7W5J8HWhwB3T63j09VuekdICHzBJA99vL3LDY5mWpO4wfgfisTjTaPR4cyy4o5EX9g08uIfya63e4J09mY/u3ekezv/KG/M06fln/1WkZRPDzI9wWjHJKJyuswTnluKOUrCALIpPBGKR4gdy7/AAw5ptaM8ehyvkvEXjiFhul//cY7i3Ke9p/VbZj7hYvpsfrmjvPnHyU5PaVdvb9Yh2RtAsqMPd74VnYlTqsYydBUc09z7e5I8K+47/kmmNfFUPG8sce9ZkemNvX2U1rHn7pJGv74LCYcZsR5+a9Fr44OoOgTmb6ZR8l5vRqZKwd+L4oAa4LAB7pzXG48VzDOhzqbrGbd/wAjog68sqjm5XNv4GH5wIkAqGhk6IGtAJkcjx7/AA0VN4NNwc0+y4OaeYuFeo4jO3NvFnD4+Wq5WpAnINCCR78vghOhZK1R6Bg8SKlNrxo5ocPET8/JR1sNNQOgWG8DUEwJ8r7vFJeg+Nmi6mdabrfldJHrmTrG14bABk6bojUyf3db1/ZHk3inDM8cOSAhrMpiwJB9SPU+aqY/F0iQJmWuhoIgPMXeB3nevjBbEyZBg7i0z80tfWY+pDiCRDDaGtMDsni45hJ79EkoykqidLoMC9Vubaq+Ob/ZPWYyl2mlriIESSTYyYEggjLZXNk7Qc+xG8kuneTIsosRRNW0AlrCDukwIJ8hbjyCt0cIxrWuaCIAnnxLuJ1VMITjP6NHW58E8GnJby3y3dV4A23QDqLiROXtgc2X90jxWD2zDoc3yG6br0eq2QQd8jwNl5zVpEMc06iQR+Qx7p80ZlumV9pncZQYGz6v11B3OD6j/wBlsWlYPCvy5D92oD7vkt2CqonTfIUrvigldTEWHR1WD6X4jNiSPugDxW5pVOPovN9t1JxNX859LK7I9jh9tj/9G/oHDn2e9NsUR1VonWfJJ6O5MSwkAfet4ASs6PQGtwWMJw7fyx6LLbRpw7xlMtl4j6sD0S/a57SACruOZhO8ArWVfrKLZ1iPELM46nmpgjVgBhaDZGIz0Inn496kBI4Gk7ONJgjiOalxDLAtNolp4BNK2GDmFvGUmwtQtcaTtRds+o7vhKRoZPwT9HsZkxECQKjSw98yPcfMpztHaBYYZawOaRBAeJb2jGn2rrK4k9XUa4aBwd5G4/fFbfEUm1IOUERMuEdmJiSOQP8ASuh00k4NWUS0Y25SpWDh3ezIguHaAMkTqef6pVtLZ7nPIaxgaRM2u/ODBHIZoIlPKZaT27TLQJtcZiTx0bCmZhGhzswubjnIjSYkR6qyVajnS62GLNKUd9vBzBaO1PaHedBB5Kbc7xv62RUGgCBA5DcfnxXXXPIa9/BK3bs4+fL6mSUl5ZxxWF22yMVUHEg+Dm377yt05Y/pZhiKjag0Lcp7xcfHyVGVf1NnbZ6ctfKMu5sBw4EekhbzZdOpUosfkcZaNASLW94WJee2eYB9x98r1z/Dhgr4FgY8A0iabmxoQZB13gz5rMj0DELsI/7jv7XfJc/hn/dd/a75L0xmz3j7TT4FS/wzuLfVMJR5Tn5LzPGvzVnni9x8JK3m1MbkpOdwBXnjXb+PxVmRnM7dCk5FmlqrLMScwPDRVKZhHmVJ1kN9lV+z3fNR7WPaCr7Nqw4qXaJQMMaR0vq2D5KfYGIyucybSUs1aCvqFeKgPER5IA2GFALotE79/mke3sMQ/O3VpnyTDBYi2niu4kZnwBM+6FLAQvcKtM+YHw+HgFrejz+tw1MfdADuRa48eOVvmVj69M0azmf1N5zcjxHqBxWo6KAEPbJymHgDeHWcD4gG33k+LaVHP7jG8V/DHGBMuJ3E1I7sx+EDwVhwMx92YP4bR42PkgwrBliLgn1195U4MBajzzlbOExYa7vmoMLWJzcAbfGVM0b/ANxwVKrUNNx3ze6lKyzDj9S4rnwWOtlxHCPIpF0uok0QR9l7T4GWzHimeEcS4k8FFtqkXUXtGpaYS5F4NOj0cyS+jz4mC3y8j+q2n+FG2upxxok9mu3LH+ay7fEjMPFYiqwt13H3qSjizSqsqtPaY5rx3tM/CFhR6Nn6aBXVDhsQKjGvbo5ocO5wkehUspxT849KcYerDJ9o+gWbohS7XxZqVSZkCwQUjZEinBj0QSOtUrRZT06YPtEcj+uoKjfSA0v++ISl4eE9pT4z2VWwj4cCrWLpEC8X3AygkPC1OzCGuYIPAqPC1IRVjIKCUNsJjj/yn+DxrRBI95WMoVtFp9i1gQUIGLelNKYe3dYHxsrvRLaAbUaDZtUHKeDhGZvxHerPSHDA0SfQfFZigSKbCLEOMHgWmW++PFSnTsryw9SDj8o9LYYqEcRKlme4ep/RUMDV61jKkm7bi075BPer+ay2p7WeSnHTKvKCJQPAPNfSoKuKaNSNQO6ePBQ2lyNjxzm6gm39BwBpb5qviBIPkpGVZB5EgjmDCjqqLtFlSjOpcnm2JblJGsWJ5glQvMtB4a/v96qxtMxXqD8ThHiq+GfeDode5Y/J6iLuK/B+jOiTCMBhQ7UYelP9gTZZvox0iY7B0C6Z6sNPezs/BOPpenz8k9AflZjZRtKGkVIDdQAdN37+S647x+/BARey613/AAlAu4Ns6a90+mqOuCDFvX46KpSkXH7+SN2ILjclA1k9Bt/Djw1VzEYcAaOaedwdNCLKlRcBx8/RXnV2kdk6i4Nt3EWnwQFlKmRp5Jls/H5NEszduRbTzi/ddOcM5mRwqNje1wEieEjcgkY4rGCpRPEJAwfVO5PPq2fgmeGFMsOUknKZk2s0ncL6Jdgm5m1B4+QQBqOiWMHUGTo//wDW7z96cvxoyuIBkR2TYySI1WT6KP7NVu/sOHgQtLVYXumC0dkXsYaS6eR0VnqSWyOdLpenc3PJ877/AI2r7t/6O1q+c2L4DQ4ZNSXEi87hHqoGvzBwG8h4bHGHdo98iFN/Asi874uQeJBO8SZjmpnVQLctOQHpol9NveRP8vFCKj0yb+Nq/wDX/oChQyZhMgmRxFoid6DEV4G8rhrFwta/EcPgd3egYyBfWf37vVWrjTExTj/Z5M+8vj/gw23aJbiCN7u14xHwVBrSHaJz0v7L2Hkb77JU98iZ3KqSpnXwS1wTPW/8PaWfBCYMPf8ABab+C5BYn/CHG5m1qVrZagvFj2XR5NXo0HgP7j8k6VolumflhpRtKAI2pBgsyKZX1TTw+KDRQBZw9WDY5T6FWP4YkzEHlae7cqUJrsSoS7KTIjQqCUVajYsUGaCr+L9meaW1UAEasO7082Rt80gRGZpsQLOjluSGmE+wVMdW4xeEBZLtnHU6hD6TDTABkluUkmQbi0aeqo7KNnxqSAOO8Rr+4UT3mH3P7KDBVCB38gd/NFjGg6MMy1TvDmkA8xE90LR1a8Dhcgm1oB42Cy/RUTU8He9q1AV0Lao5PWPHDKpyV7IAlzhwHP8ATxRMojff/mUQXeCdYl53Ms+sk46ca0r6B0QuK64qNxVtGTdu3yZjpcyWtnifULPUn9mOC0fSr2W/m+BWYoG5WTJ7j0HSf4kaboBtfqMY0kwHAsPc7T1C9b+nG8V4Lg3kVGkWIIPkV7x1h/YChM0M/9k="/>
          <p:cNvSpPr>
            <a:spLocks noChangeAspect="1" noChangeArrowheads="1"/>
          </p:cNvSpPr>
          <p:nvPr/>
        </p:nvSpPr>
        <p:spPr bwMode="auto">
          <a:xfrm>
            <a:off x="155575" y="-136525"/>
            <a:ext cx="296863" cy="296863"/>
          </a:xfrm>
          <a:prstGeom prst="rect">
            <a:avLst/>
          </a:prstGeom>
          <a:noFill/>
        </p:spPr>
        <p:txBody>
          <a:bodyPr vert="horz" wrap="square" lIns="91440" tIns="45720" rIns="91440" bIns="45720" numCol="1" anchor="t" anchorCtr="0" compatLnSpc="1">
            <a:prstTxWarp prst="textNoShape">
              <a:avLst/>
            </a:prstTxWarp>
          </a:bodyPr>
          <a:lstStyle/>
          <a:p>
            <a:endParaRPr lang="da-DK"/>
          </a:p>
        </p:txBody>
      </p:sp>
      <p:sp>
        <p:nvSpPr>
          <p:cNvPr id="28676" name="AutoShape 4" descr="data:image/jpeg;base64,/9j/4AAQSkZJRgABAQAAAQABAAD/2wCEAAkGBhQSEBUUExQUFRUWFRgWFxUVFxUXGBgUFRQXGBcWFRcXHCYeFxokGhcVHy8gJCcpLCwsFR4xNTAqNSYrLCkBCQoKDgwOGg8PGiwlHCQpKSwsKSwsKSkpLCwpLCwsLCwsLCkpKSksKSkpLCwsKSkpLCwsKiwvLCwpKS0yLCkpKf/AABEIASsAqQMBIgACEQEDEQH/xAAcAAACAwEBAQEAAAAAAAAAAAACBQMEBgEHAAj/xABDEAABAwIDBAcECAQFBAMAAAABAAIRAyEEEjEFQVFhBhMicYGRoTKxwdEVI0JSYnLh8BRTgpIHY6LS8SQzNMIWk7L/xAAaAQACAwEBAAAAAAAAAAAAAAAAAgEDBAUG/8QALBEAAgIBAwMEAgICAwEAAAAAAAECEQMSITEEBUETMlFhcYEUIjORobHxI//aAAwDAQACEQMRAD8AyoCkaFGFI1QKSBqNoQogpJDARgIQjAUAdhEAuNRKSQguhfBEEAdajAXGooQB0Jxttzfo7C5pgvrCxAI1uJslLU221TnZ2EH+bVnXg7golwJP2sQ4LENlonJJbJBaJAItlByzEAx5LuOxYEBz35ASABpIs6wNu4qGLluuZj4k2zZCWm++WW71X2gQ5xLjd0HNrMNmT4R5KpqzHKVRCO12N0YSd0wB3wFRdtCob5nSTuO/uKNuHaRZ0jXQ79FZp4MNgkaixtAPzUqkUanVIB+0AC0OYN0ltiSBcxoRqFfbRsHh1rQbT2jplO4RolL6UujnwmwPFOaoEhloy6AC/cFD+hsbsvuqtdRcQ4F/VsaWGB7NTO+LgkOuNN6r/Tjv5NL0+Sz+0cUS5zWktAAjdfw7kq6x/wB4+atqTL1NsZNClaFGFK1BsDajCAIwgA2ogULUSCQguVa4aJcYA1KX4za4ZIaMx3wbBI6+PzuzPkjcM0Dy3oA0OH27TcYMjgTEFTs2vSn22+axjC19Qj2fGbckFYObULGDQi+4DigDau29RH2x6/JS4Xajah7PszE8TyH6rE1XgHtSZ4W8QYUuFxuUSzceNuR4KAPQQnG1iPo7DTmP1tX2Y56zYLGYLpE2wqQCdHC7TwngtptTDtqbNw8/zqkETMmRYjv9FOzRElaMkzHNY8S6S1/2i2SJiLFRh0NDSd0Sb2aS0R5LR4vZWem19M1BcR9ZIEWMMJ7JGkj3qjX2S40qZDA9wlgGZzTDLg24gzfmkrwZJ4pUJKbTJANyY5GdJ4q4+iGNcyBUc4GHgFwaSNBeQbyHcRcKzs3B1H9plBph+V3tOAMA7nG0GU0o4BtJ92tbdxMu10y5S6xBvpMWlDbFx42KDhnBsvED70b+HE77Ku+pUNWWwQYAAgnLHDXwAKf4p0tmWkhwbPZu102IEWkDdvKUYrZrLEHKdYAJE8QlT33FlDQ6Qvw2BBmYOtpvCH6HZwcm9GpUzBr+0IBGcAmTwnVMMjuI8mqXOhVH7MuEYQNCkaFYdEMKQIApAEAE0Jbt3GFjAGauMeG9MpWU2vtDrKsNuG2B79UEhYSjlaZk77RrdfVcHLWGIJk911fZQDWAtDZIvYgSeXx0TnY2xyYLxMCwN/E80jlRbjg5ukZansk3hriZ8NN0Kf6Fq7qbsuk5QLb+/vXomF2a0fZTKlhOSr9U3Q6L5Z5WzYLxOZojgb2jUFVKmz3MBa0WIi3xj/hewVcE12rQUvqbCpm2UTuPDlIULKEui+DzzB4MZSHmZBnla0FONibeqMY3DPlzOtBpaS1x3NBkQ7hz1VvaXRmJLJHJZbEsgmZEeEGbRF55q1NPgw5Mbi9zc169VozFp1ljJYJLQSQcp0ndF45osFjWFhLqTHfWHK2oWmC9uZzQcptZ0WvZVqW3OupsJDQ4Q3MTYvablwMQCb2IFlawdai6rkzUoN5bBIcCWzqQSA+26xU0UeQtlmpTmkxjIqkvpkVDAydlzXHIC50R70zdAdFWmH1jEEn6om47eWNJ3x3r7FbFc2crxkN8rxmdIAmO1kBOWxhZ+lVaR1bWjKS6C1rXk5tx7UB0QT4IBqjnSnaLWhoYKAJ9prLlsfizGB8tFnW4x5uXuncOW+6fv2VTZ26odd5GU5Q6bknSBoYtviVRxGCLHl+UkbnQMuYW7RNoOVxgclJRNN7kWBq1O0Q98NuRc6c9yvfSFLn6pdTD7kh0PzCGEa2y/wBMkKHqHc/IfJFJlStE7VIELSjapNoYCNoQhGEEg4gwx35T7ljNl0XOcA0AkxcibC5WxxrwKbifun3LP9HgAQCI7IBPjooAe7K2Q4kF2nhu4DcFrcHhrxuCo4Q2+KN+3gw5QJO/kFmm23R1cCWONseUhCuNduSzZ20WVIunlLCbxdJTN8ckX5IuoVWtThOBT5KtVw0qKJTEWMprC9J9kkvBab7xuIC9FxVKFnNr0Jnu9U8HTMXUx1LYytCi00nMjti7QBJ4OB8Z8k62UBnALWtJMyAQ4AtcSS4ezENG60gJNgcO41nkEtLZs0lpu4GLbtU6p7aqCTFMuF+01u+xgxK1KXg4cvcOaG0CXsdVdmDScwLvskaEaHU2VSjiQGse3NDGFkMc1juw6CZDhlsW6m5mxm1fDYh5DHlgIMGGlwIh1iQ9rhEjkOau4fEtkEteGgnsuYC3MZcSXUwYGa9o7kzQwvqtLnEhrw0Qby7fc5t5nXXUc1YqvOXIMsdgiWmRLYsZt22O800/j2OH1lam+Q4HK6HAPIkBr9wgGO6yoYvAnM80+tDOqAkkt7TXAkNLAcoguMR9rQKK2F4I2UHACQMpFiRDYteBEacLqfq2/wAij/p+aU0sLmd221KZJjrCx9SGxcuLZiTAtNpV3/4/T/nD/wCh/wDsStMW2+BG1SNQNRBOWkjUbUDUbVBIq6TsPUyJsRPdKVbOY8vBaNdN3itFj25slMa1KjKfg50Fcds40cSQfZdJYd2UGPekbSLIwclZew20urbFSnVbA9rLnEd7JPonGymsaJIZe81JkzocoBjxM9yn2NXyAkalpaDzIIn1Q4aiHua4w3K1oAiYc1oBkcZBHgqGzpaHsXcfsfDVWh9NzG1CbljnNEjllI93ej2TinUXBhc4EmzXRDuOVwlpO/iosJsBtOS1zXZgRDvsyZkRr4qPbGHcKQpxOYxmDoINiCN4iJndl7lN3wCi1u0bGvi8rc0BZ3am167R2aYdJ0HyhJ9pMqNpjJUqAtFjMg3+1mmfFXqDIb2BOZsy9uYl0WzTpPuURHna2FzmYyoCeqga3cLjwJIPgl1HFOOdtTVvuKt1i6C59KmxwIADW5Hm1zmbBA8Uq2hiCwvPadnEcXAzDb6lsazpxsnrczSlSsrYWv8AXVXTEhvj2dO6Siwmz3VauUEc9ZEzJ7kOAbGHfmbnOaAJGkBpjje9rpnW+poNyZoJGa8OdLWgi2kndBjyi1Lc5U427ZHgWHI0DNLSWmJmAZsPNMshJ0c08TbNM/Zcd/qkmw2NL3AlzTJlrZjtbiHTyHHinhYIBuGzLpIcAMrhYtJgXHDVMPHgh6p2WCwkQRlkD7RseVo5yVBWww6wwx0i0DKYHjv05q86mMrQW5g0RlDoHZdY3EuMkXnTuUGJcAC4F0TnLZsLDj2ovHpMoJfBDhw5hBALSBrMQZi0G+mu+Vc/jMR9+r6fJFs/DdkvaQQWyLVHQCJgx2fPRWeqH8w/v+tOV0Y8KRqjCkalLAwjCEIwEElTHA9bhoMH+IYtV0nFMup5LkAju0n1HqsftmrkdRedG1mkngFrMfUa+oyIgM14yTc8VRk5Ru6b2tHdniGhOcFs0kywlpNyIBaTvkHf3EJVs2nLRy+a0+zjCqujpw9obWupg5mUjG/M9v8Apg+9JcVW6xwdFzYRpHIfEpxjq4AINydUqyObDmjSNdCJ38+ai7FdLkkx+AcKfaEK1hq1M0wXODI0JsI4SfiquO2i6qILSANSbzyCubIw4gg3kyQUcAnqdivalVgBmpTcPzs+BSjE0hkz6Q0gW1kGT3RAHiVrMfhWtBhoB4wJ81m8Q4HKD94g90j4Jl9FWaCqxPW2d1FIw6XDtluokhpi3kN/mjpt6ynTfHZIPZgTLSN4jgPI6KfH7PZJNV/bqNOUkTF4BGXu32spQxrAxoFmy3W2e8tzRH3rc1oi9jiz9zKLKJ/ic4GgOcG8us4Ft76i2szqrOHxY6t5cbOJgZiI1uec3jhZfBkVZvmdBdlh0dmNxnQG+m6Ub8FTcJI/GTBBIteLXnfzCmxF9FdmOY6Ay7i0g8e2QTJIBAAU2CpO0Pav2zqSzqiRro0Rp36qlsnZ7OskF0TDswAs4TPcJ36wU/2eQAAxpkNi93EU3Fh9m2hn+oKfoEm+SDDYE9VlbN3OBHaMkQdLxYnQbk2+jvwU/wC39FHSZkFXgC2BBNzbMDPtC3EcFseqo/dHk35IWwUjxRiNqBoRtUjBgowUARtQSQ7QwQq03MNpGvA7iudG8fUe0tqEE0j1YI1IbMTx/RWglvRp31+IbP28wjnKrnwXYW1I3+yWdhOcO6BPfdJdkVuwm+DdmplpWRnVvYWYzGta82LidzYPmTZfUttjR1Nzd+sac7hW37Pa6LwRy94QOqZbQ10bw0jzvdC3LIRXkhq7bpmxkb5N/dop8DVEhzDIvfcoqmH6wXhkbgI+Kn2fgmtd2T2YvwPkhizSXBaxdXMFk8Ye33SfmtJiqwzEDddI6uBml1+n/UCm3ubTc50jT2i3XgnxqzP1GSois7VFbIMkHMwCBuBcXQdBNzuU1ek3IBZroLm3NiTqJMG0cdETGlsntZRLoNpe4EWtrBNuY4oHdsgEkNEACN+5xMW5BaE2ck5g6QzS1xudQ4C4B3RA3qbH0nuaQXF09nLaJJ7NxqOIG5RCoG04LJgRIJFpM62id5KsPAewBoLZE5zmkEgtbABggAid/a4iEWxa2Fuysc3tMiSxwvxaJDha1p9EybXzAiQOyR2i1sNPtWcZiBrCp7CwAZULHBgcQSC64t7Jb94WmdNd6moVsrHh7nBwdJDQIc/NMvI1BN/HRQ0uQv5HuErgdokjhDMwdpBfIkTaCBFjGqafSFH+cP7T80lZjAQDmDhqAGxBNyG2EwSRv0U38XS4+v6Kxj0YFqkBUYKMKSESBE0qN1QASTA4lKdp7daGltMy42zDQDf4oJD23tkAFjD2t5G4cO9LuiDyMTN7tIPMW/RKiVqOidAQHAXDyD7x6KqTpFuJXJG52bXyug6FOaVaJ4QkYw1hH9J+BU7apFjY753rLVm/Vp5HNLtHv3K7Qa0apHhsXGh5qV2M4HVOo0WrNEY4xgi37KqNrBtoueQ87KBtUlV61UiSZ9ECzyRfBzF4mA47ypyT9HU+WKdJk6dWTuHFZDbvSTqntBbmndIEDSdL3Vln+IFA4NtKKjXisal2tc3KWFsSDMzG5XY40jDnyamThpLR2ic0ncS2SBY/0+sI6RLgQBZv2ybZhPtGZ5RzVavtui8xTqUssdxJJ/GRGg3HRSUw6WkFpaZAyw4TlvIBI3d6bgzFqmCGgWeQXZYiALEH8VhrpcaonVWtsJjtaCxImb7zBGk3apMG5uUiYjNDeHaNoAI5clQx1WSbxdzcxk6kjsiRGuvK4TUS9iVrjVpEiA5svZxyydTwcJta8L7EYFzwOrGfMwNdFoLRF+cEDwhS7MpFpJu4E5Wkk5g3iBpu0hFgsYKQDGOqXhxi0knRw4W43Siab2ZNhM7WtY/rA5rssQIAsb3BJkniOSm688T+/BL3bUYKgJDnVCbEgSTFhZjbgQYHDVRfS/8Al+g/3JgMtVxrGe04e8+io4jpB9weLvklBbxN+XzXPC/NFjpEmIxLnmXEn9+iiIXzyYQtdIUDUfELT9CKw611M/abI72/oT5LNgenuV7ZuK6qsx4+y4E928eShx1bMnU4f2jyetYela4srX8ICINxuO8fNUcNiIg6tPxFim+GeDoZCzZMUsf4NPSdZi6tbbS+BbWwBbpceviof4N3FPzTHeOCgdh40MckikaZYl4E5ovHNVcZVgXMDhKaYphnX0SfaFHsEnXd37k6ZU4M872nietrVDvDoA/CFT1um23tm9W5tZogP9oAWDhr53KX1GQQ4aO9618HPhNTWpEAPBGyqQZBjusV2pT3+aDLKBy7Q23UafaJvvJ3675vxC0exukVJ4LHsDHBpykOJa5xvBm4893FY5zEOYiCP2QgXSemVcfTpvaXOcCQHgZuybiXHsSBbXkdN/KW0KDXhrmgFoBJzODZLXX1G47+Kz+AwDa9IVGmHH2hAPaB1HnPio8XsyoyTEiZkGZiLm0p1Ax/yI6nHyayoabgKlE0ozAWa1xLgB9p3eYhB9Mt+6/+2l/tSzZWzndU4mM2Zr9SIBbabQdxlM/o4/zh/q/2quTdmhOzzKg4HvQ1NTyUcRdSE2DvNBcCRIULW2Vot8lDTFyEWB8x1p4aqww2jxChpiCQpsMbx5IA9B6I7R66iGm7qdiN+X7J7t3gntKoWmQV550VxfVYkkmGxBPI6euVehBwPzWqFTjTPMdZCXT59UNr3Qyw+1QbOtz3fopjVB0IKTGmor8VRPpE94s6GDv2WCrKtX3wxzVbKSbUkloGgMk92nfdGCeJ80HVqIdLTtstzd+c46YQr7ZQr4AVKRZx0PA7isO6nlzNc05Zh4+6fvDn716K0XWV6Y4BzXCo2crrEDQP0Dj3j3K7LDa0Ye29S/VcJPn/ALM+KGR2U9oESxw0c06H9FXq0ovuKKhWLew4ZhJgExB4tO73LQYLD030srnlgcZzFk7o1BiLLMegM27SUNNktdyg/NXMds19E3hzD7LxcH5W3FDsls1C0/aa4ebT8YUgPOhdf22brO+B+C1ACxvRF0V3fl+IWtLjGUazHnf3LVj3ieZ7gtOd18BMdcxPO9kXXd3kgiBA4KOCncUzLHPkXDPO30ZEhQ0dS071PSfFvL4hRYlkEOCxHrwqTpEcFGw9pSfaB0zD1UdazkEktZuh4LhfBkKan2mxvUVWnBHNrT6X9QpAY4NxJc4RMAwI3DWFu9h48VKYBPaaBNo8brznC1YdI1GhWm6O7QdnEOtvB1A3/vkmxy0sydZ06zYmvK3RtGFdcOSBrpEow5bTyNBAKOoEaEoArlqjx+EFWk5h3iPkfNWCF1DV7E6nF6lyjzPaeDIcREOZHjHzRYLEQcoJMw4XN/wnj4rS9JdmEuD2xYdr8v6fFZCuCHSNxlp77wVglHQ6PZ9PmWfEpr9/kata0teHZi4eDcuWJgbwbyUrw7DRxDJgwWmRcFp/Z8lcwtU1DMCHAt/qAkeNlW2u3stdwt4HtD1zJS18F7YIjFEfhPo4LWDX97/0CyXR984kHjTcfMBakugn97yteL2nnO5f5v0iR6j608EGafH3BSZyrTm0YpmCD7aF1geD9096hFKQ5hF723hzbFvmFpMVsmWZxZpOWoN7HTZ/dIH7lIcS4ipmPtT2x+NsB375LCz2adiymZYRvaQfDQo8a3Q8Qp8dQ6uvH2XgEfleJHvPkuVqf1TTwJHiEoxFg33ThmBa6g12UC72Z9TIggOGrRBEHek9FsQVfw+LLBuhxAcCBpOonQi9+BKlgiowZXEHUJhhqhac7NRqNJG9RbUw0OzDx+KHA1Yf3qCaN9sHG9ZRDheLH8u7xGngmoIWL6P44UMQAf8At1bcg46Hzstk5uU8j6FbccrieV6/D6eZ1ww12FxErTBQGVRlTLhagKKuPw4ewgi2/uOqwWPwBY4tMWJ5W3HyhejALLdJ8FAzgaGHflg5fUrPnjatHY7Vn0T9NvZmW2fUyuLeYc2PvNvb18lY2jRPVOHA2/pM+50+KqYnskOEhwNwmNXECpm/ExpH9uX4AeCyeD0LW9FXosf+obyY4LXVTfw+Kx/RX/yP6HfBal9btHusteL2nm+4b5v0SPqBtyofpAcCgZc/eP8ApHzU3j6BW2YPyWMQ805eBIgh7dzmOsZHL0sdyyG1C3ruz7L48yI+S3LiCOUe8aLB7bZ1dQs+64Fp/CbhZ8sd7O12zPqXpvxwWdu4TNhKFUC4Dqbu9vabPm4eCp0qeak/k5rvB4/4TzZ7xVw9WhbfUb3gE2twJSzYFPPmZvdRd/dTM+5UnYKOFpyFzGNhMsNhCAqOMbLo3oIL9JxfTudwHyPPcPAcSljqeV0eXyVrDViAziJBnnuU2Kw2Zsj9x8R8BwUDhe0yN4W26P7Q6+g0u9odl/5m7/Gx8VgsPVy67rFPOie0ctfJuqC3523HmJHkr8UqdHM7jg9TFqXK3NkAhoYlr5ymcpIPeNVKVj69R9Os50w8PJJ4yfcZT5svpUYO19t/n646qcVa+zQbV2n1QtBedBy4nyPkp8Diusph1ri4G47wk+0MOanbAJOVsQONrjURfyUuxs1KmXOaS0meYA35TuOngqo5Z+o9XtN2Tt/TfwIyxSvNe623vx+h0q+KoZhfeIKUbP27ENILiXGT37gDzm3knrtFojkjkjaOT1PR5uiyJZFXw/k8+2rgspc0A5R2Tf7W5J8HWhwB3T63j09VuekdICHzBJA99vL3LDY5mWpO4wfgfisTjTaPR4cyy4o5EX9g08uIfya63e4J09mY/u3ekezv/KG/M06fln/1WkZRPDzI9wWjHJKJyuswTnluKOUrCALIpPBGKR4gdy7/AAw5ptaM8ehyvkvEXjiFhul//cY7i3Ke9p/VbZj7hYvpsfrmjvPnHyU5PaVdvb9Yh2RtAsqMPd74VnYlTqsYydBUc09z7e5I8K+47/kmmNfFUPG8sce9ZkemNvX2U1rHn7pJGv74LCYcZsR5+a9Fr44OoOgTmb6ZR8l5vRqZKwd+L4oAa4LAB7pzXG48VzDOhzqbrGbd/wAjog68sqjm5XNv4GH5wIkAqGhk6IGtAJkcjx7/AA0VN4NNwc0+y4OaeYuFeo4jO3NvFnD4+Wq5WpAnINCCR78vghOhZK1R6Bg8SKlNrxo5ocPET8/JR1sNNQOgWG8DUEwJ8r7vFJeg+Nmi6mdabrfldJHrmTrG14bABk6bojUyf3db1/ZHk3inDM8cOSAhrMpiwJB9SPU+aqY/F0iQJmWuhoIgPMXeB3nevjBbEyZBg7i0z80tfWY+pDiCRDDaGtMDsni45hJ79EkoykqidLoMC9Vubaq+Ob/ZPWYyl2mlriIESSTYyYEggjLZXNk7Qc+xG8kuneTIsosRRNW0AlrCDukwIJ8hbjyCt0cIxrWuaCIAnnxLuJ1VMITjP6NHW58E8GnJby3y3dV4A23QDqLiROXtgc2X90jxWD2zDoc3yG6br0eq2QQd8jwNl5zVpEMc06iQR+Qx7p80ZlumV9pncZQYGz6v11B3OD6j/wBlsWlYPCvy5D92oD7vkt2CqonTfIUrvigldTEWHR1WD6X4jNiSPugDxW5pVOPovN9t1JxNX859LK7I9jh9tj/9G/oHDn2e9NsUR1VonWfJJ6O5MSwkAfet4ASs6PQGtwWMJw7fyx6LLbRpw7xlMtl4j6sD0S/a57SACruOZhO8ArWVfrKLZ1iPELM46nmpgjVgBhaDZGIz0Inn496kBI4Gk7ONJgjiOalxDLAtNolp4BNK2GDmFvGUmwtQtcaTtRds+o7vhKRoZPwT9HsZkxECQKjSw98yPcfMpztHaBYYZawOaRBAeJb2jGn2rrK4k9XUa4aBwd5G4/fFbfEUm1IOUERMuEdmJiSOQP8ASuh00k4NWUS0Y25SpWDh3ezIguHaAMkTqef6pVtLZ7nPIaxgaRM2u/ODBHIZoIlPKZaT27TLQJtcZiTx0bCmZhGhzswubjnIjSYkR6qyVajnS62GLNKUd9vBzBaO1PaHedBB5Kbc7xv62RUGgCBA5DcfnxXXXPIa9/BK3bs4+fL6mSUl5ZxxWF22yMVUHEg+Dm377yt05Y/pZhiKjag0Lcp7xcfHyVGVf1NnbZ6ctfKMu5sBw4EekhbzZdOpUosfkcZaNASLW94WJee2eYB9x98r1z/Dhgr4FgY8A0iabmxoQZB13gz5rMj0DELsI/7jv7XfJc/hn/dd/a75L0xmz3j7TT4FS/wzuLfVMJR5Tn5LzPGvzVnni9x8JK3m1MbkpOdwBXnjXb+PxVmRnM7dCk5FmlqrLMScwPDRVKZhHmVJ1kN9lV+z3fNR7WPaCr7Nqw4qXaJQMMaR0vq2D5KfYGIyucybSUs1aCvqFeKgPER5IA2GFALotE79/mke3sMQ/O3VpnyTDBYi2niu4kZnwBM+6FLAQvcKtM+YHw+HgFrejz+tw1MfdADuRa48eOVvmVj69M0azmf1N5zcjxHqBxWo6KAEPbJymHgDeHWcD4gG33k+LaVHP7jG8V/DHGBMuJ3E1I7sx+EDwVhwMx92YP4bR42PkgwrBliLgn1195U4MBajzzlbOExYa7vmoMLWJzcAbfGVM0b/ANxwVKrUNNx3ze6lKyzDj9S4rnwWOtlxHCPIpF0uok0QR9l7T4GWzHimeEcS4k8FFtqkXUXtGpaYS5F4NOj0cyS+jz4mC3y8j+q2n+FG2upxxok9mu3LH+ay7fEjMPFYiqwt13H3qSjizSqsqtPaY5rx3tM/CFhR6Nn6aBXVDhsQKjGvbo5ocO5wkehUspxT849KcYerDJ9o+gWbohS7XxZqVSZkCwQUjZEinBj0QSOtUrRZT06YPtEcj+uoKjfSA0v++ISl4eE9pT4z2VWwj4cCrWLpEC8X3AygkPC1OzCGuYIPAqPC1IRVjIKCUNsJjj/yn+DxrRBI95WMoVtFp9i1gQUIGLelNKYe3dYHxsrvRLaAbUaDZtUHKeDhGZvxHerPSHDA0SfQfFZigSKbCLEOMHgWmW++PFSnTsryw9SDj8o9LYYqEcRKlme4ep/RUMDV61jKkm7bi075BPer+ay2p7WeSnHTKvKCJQPAPNfSoKuKaNSNQO6ePBQ2lyNjxzm6gm39BwBpb5qviBIPkpGVZB5EgjmDCjqqLtFlSjOpcnm2JblJGsWJ5glQvMtB4a/v96qxtMxXqD8ThHiq+GfeDode5Y/J6iLuK/B+jOiTCMBhQ7UYelP9gTZZvox0iY7B0C6Z6sNPezs/BOPpenz8k9AflZjZRtKGkVIDdQAdN37+S647x+/BARey613/AAlAu4Ns6a90+mqOuCDFvX46KpSkXH7+SN2ILjclA1k9Bt/Djw1VzEYcAaOaedwdNCLKlRcBx8/RXnV2kdk6i4Nt3EWnwQFlKmRp5Jls/H5NEszduRbTzi/ddOcM5mRwqNje1wEieEjcgkY4rGCpRPEJAwfVO5PPq2fgmeGFMsOUknKZk2s0ncL6Jdgm5m1B4+QQBqOiWMHUGTo//wDW7z96cvxoyuIBkR2TYySI1WT6KP7NVu/sOHgQtLVYXumC0dkXsYaS6eR0VnqSWyOdLpenc3PJ877/AI2r7t/6O1q+c2L4DQ4ZNSXEi87hHqoGvzBwG8h4bHGHdo98iFN/Asi874uQeJBO8SZjmpnVQLctOQHpol9NveRP8vFCKj0yb+Nq/wDX/oChQyZhMgmRxFoid6DEV4G8rhrFwta/EcPgd3egYyBfWf37vVWrjTExTj/Z5M+8vj/gw23aJbiCN7u14xHwVBrSHaJz0v7L2Hkb77JU98iZ3KqSpnXwS1wTPW/8PaWfBCYMPf8ABab+C5BYn/CHG5m1qVrZagvFj2XR5NXo0HgP7j8k6VolumflhpRtKAI2pBgsyKZX1TTw+KDRQBZw9WDY5T6FWP4YkzEHlae7cqUJrsSoS7KTIjQqCUVajYsUGaCr+L9meaW1UAEasO7082Rt80gRGZpsQLOjluSGmE+wVMdW4xeEBZLtnHU6hD6TDTABkluUkmQbi0aeqo7KNnxqSAOO8Rr+4UT3mH3P7KDBVCB38gd/NFjGg6MMy1TvDmkA8xE90LR1a8Dhcgm1oB42Cy/RUTU8He9q1AV0Lao5PWPHDKpyV7IAlzhwHP8ATxRMojff/mUQXeCdYl53Ms+sk46ca0r6B0QuK64qNxVtGTdu3yZjpcyWtnifULPUn9mOC0fSr2W/m+BWYoG5WTJ7j0HSf4kaboBtfqMY0kwHAsPc7T1C9b+nG8V4Lg3kVGkWIIPkV7x1h/YChM0M/9k="/>
          <p:cNvSpPr>
            <a:spLocks noChangeAspect="1" noChangeArrowheads="1"/>
          </p:cNvSpPr>
          <p:nvPr/>
        </p:nvSpPr>
        <p:spPr bwMode="auto">
          <a:xfrm>
            <a:off x="155575" y="-136525"/>
            <a:ext cx="296863" cy="296863"/>
          </a:xfrm>
          <a:prstGeom prst="rect">
            <a:avLst/>
          </a:prstGeom>
          <a:noFill/>
        </p:spPr>
        <p:txBody>
          <a:bodyPr vert="horz" wrap="square" lIns="91440" tIns="45720" rIns="91440" bIns="45720" numCol="1" anchor="t" anchorCtr="0" compatLnSpc="1">
            <a:prstTxWarp prst="textNoShape">
              <a:avLst/>
            </a:prstTxWarp>
          </a:bodyPr>
          <a:lstStyle/>
          <a:p>
            <a:endParaRPr lang="da-DK"/>
          </a:p>
        </p:txBody>
      </p:sp>
    </p:spTree>
    <p:extLst>
      <p:ext uri="{BB962C8B-B14F-4D97-AF65-F5344CB8AC3E}">
        <p14:creationId xmlns:p14="http://schemas.microsoft.com/office/powerpoint/2010/main" val="1092891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3400" y="1371600"/>
            <a:ext cx="7851648" cy="3281536"/>
          </a:xfrm>
        </p:spPr>
        <p:txBody>
          <a:bodyPr>
            <a:normAutofit/>
          </a:bodyPr>
          <a:lstStyle/>
          <a:p>
            <a:pPr algn="ctr"/>
            <a:r>
              <a:rPr lang="da-DK" dirty="0"/>
              <a:t>Valgprocedure til Samvirkets styregruppe</a:t>
            </a:r>
            <a:br>
              <a:rPr lang="da-DK" dirty="0"/>
            </a:br>
            <a:r>
              <a:rPr lang="da-DK" dirty="0"/>
              <a:t>2018</a:t>
            </a:r>
          </a:p>
        </p:txBody>
      </p:sp>
    </p:spTree>
    <p:extLst>
      <p:ext uri="{BB962C8B-B14F-4D97-AF65-F5344CB8AC3E}">
        <p14:creationId xmlns:p14="http://schemas.microsoft.com/office/powerpoint/2010/main" val="5466789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løb">
  <a:themeElements>
    <a:clrScheme name="Forløb">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orløb">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rløb">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1096</TotalTime>
  <Words>972</Words>
  <Application>Microsoft Office PowerPoint</Application>
  <PresentationFormat>Skærmshow (4:3)</PresentationFormat>
  <Paragraphs>193</Paragraphs>
  <Slides>18</Slides>
  <Notes>0</Notes>
  <HiddenSlides>0</HiddenSlides>
  <MMClips>0</MMClips>
  <ScaleCrop>false</ScaleCrop>
  <HeadingPairs>
    <vt:vector size="6" baseType="variant">
      <vt:variant>
        <vt:lpstr>Benyttede skrifttyper</vt:lpstr>
      </vt:variant>
      <vt:variant>
        <vt:i4>7</vt:i4>
      </vt:variant>
      <vt:variant>
        <vt:lpstr>Tema</vt:lpstr>
      </vt:variant>
      <vt:variant>
        <vt:i4>1</vt:i4>
      </vt:variant>
      <vt:variant>
        <vt:lpstr>Slidetitler</vt:lpstr>
      </vt:variant>
      <vt:variant>
        <vt:i4>18</vt:i4>
      </vt:variant>
    </vt:vector>
  </HeadingPairs>
  <TitlesOfParts>
    <vt:vector size="26" baseType="lpstr">
      <vt:lpstr>Arial</vt:lpstr>
      <vt:lpstr>Calibri</vt:lpstr>
      <vt:lpstr>Constantia</vt:lpstr>
      <vt:lpstr>Symbol</vt:lpstr>
      <vt:lpstr>Times New Roman</vt:lpstr>
      <vt:lpstr>Wingdings</vt:lpstr>
      <vt:lpstr>Wingdings 2</vt:lpstr>
      <vt:lpstr>Forløb</vt:lpstr>
      <vt:lpstr>Velkommen til Samvirkets årsmøde 2018 </vt:lpstr>
      <vt:lpstr>Samvirket </vt:lpstr>
      <vt:lpstr>PowerPoint-præsentation</vt:lpstr>
      <vt:lpstr>PowerPoint-præsentation</vt:lpstr>
      <vt:lpstr>Styregruppen har indflydelse på:</vt:lpstr>
      <vt:lpstr>Styregruppens Code of conduct</vt:lpstr>
      <vt:lpstr>Styregruppens Sammensætning</vt:lpstr>
      <vt:lpstr>PowerPoint-præsentation</vt:lpstr>
      <vt:lpstr>Valgprocedure til Samvirkets styregruppe 2018</vt:lpstr>
      <vt:lpstr>§1 Stemmeberettigede</vt:lpstr>
      <vt:lpstr>§ 2 Stemmeudvalg </vt:lpstr>
      <vt:lpstr>§ 3 Kandidater </vt:lpstr>
      <vt:lpstr>§ 4 Antal kandidater </vt:lpstr>
      <vt:lpstr>§ 5 Stemmeseddel </vt:lpstr>
      <vt:lpstr>§ 6 Valg </vt:lpstr>
      <vt:lpstr>Eksempel på udfyldelse af stemmeseddel: </vt:lpstr>
      <vt:lpstr>Stemmeseddel For at stemmesedlen er gyldig, skal der sættes kryds ved mindst 1 eller højst 6 kandidater. Sættes mere end seks kryds er stemmesedlen er ugyldig.</vt:lpstr>
      <vt:lpstr>Samvirkets årsplan</vt:lpstr>
    </vt:vector>
  </TitlesOfParts>
  <Company>Brabrand Boligforening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Året der Gik i samvirket</dc:title>
  <dc:creator>Wissal El-Arid</dc:creator>
  <cp:lastModifiedBy>Nanna Kold</cp:lastModifiedBy>
  <cp:revision>56</cp:revision>
  <dcterms:created xsi:type="dcterms:W3CDTF">2015-01-26T20:33:00Z</dcterms:created>
  <dcterms:modified xsi:type="dcterms:W3CDTF">2018-01-29T11:53:25Z</dcterms:modified>
</cp:coreProperties>
</file>