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28" name="Pladsholder til dato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03EF-23E3-497A-8B5B-357AB9F16CDB}" type="datetimeFigureOut">
              <a:rPr lang="da-DK" smtClean="0"/>
              <a:pPr/>
              <a:t>25-11-2010</a:t>
            </a:fld>
            <a:endParaRPr lang="da-DK"/>
          </a:p>
        </p:txBody>
      </p:sp>
      <p:sp>
        <p:nvSpPr>
          <p:cNvPr id="17" name="Pladsholder til sidefod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9" name="Pladsholder til diasnumm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E3F3-666C-438D-BCFD-2CF33AFC34B7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9" name="Undertitel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a-DK" smtClean="0"/>
              <a:t>Klik for at redigere undertiteltypografien i masteren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03EF-23E3-497A-8B5B-357AB9F16CDB}" type="datetimeFigureOut">
              <a:rPr lang="da-DK" smtClean="0"/>
              <a:pPr/>
              <a:t>25-11-2010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E3F3-666C-438D-BCFD-2CF33AFC34B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03EF-23E3-497A-8B5B-357AB9F16CDB}" type="datetimeFigureOut">
              <a:rPr lang="da-DK" smtClean="0"/>
              <a:pPr/>
              <a:t>25-11-2010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E3F3-666C-438D-BCFD-2CF33AFC34B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03EF-23E3-497A-8B5B-357AB9F16CDB}" type="datetimeFigureOut">
              <a:rPr lang="da-DK" smtClean="0"/>
              <a:pPr/>
              <a:t>25-11-2010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E3F3-666C-438D-BCFD-2CF33AFC34B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03EF-23E3-497A-8B5B-357AB9F16CDB}" type="datetimeFigureOut">
              <a:rPr lang="da-DK" smtClean="0"/>
              <a:pPr/>
              <a:t>25-11-2010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1B2E3F3-666C-438D-BCFD-2CF33AFC34B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03EF-23E3-497A-8B5B-357AB9F16CDB}" type="datetimeFigureOut">
              <a:rPr lang="da-DK" smtClean="0"/>
              <a:pPr/>
              <a:t>25-11-2010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E3F3-666C-438D-BCFD-2CF33AFC34B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03EF-23E3-497A-8B5B-357AB9F16CDB}" type="datetimeFigureOut">
              <a:rPr lang="da-DK" smtClean="0"/>
              <a:pPr/>
              <a:t>25-11-2010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E3F3-666C-438D-BCFD-2CF33AFC34B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03EF-23E3-497A-8B5B-357AB9F16CDB}" type="datetimeFigureOut">
              <a:rPr lang="da-DK" smtClean="0"/>
              <a:pPr/>
              <a:t>25-11-2010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E3F3-666C-438D-BCFD-2CF33AFC34B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03EF-23E3-497A-8B5B-357AB9F16CDB}" type="datetimeFigureOut">
              <a:rPr lang="da-DK" smtClean="0"/>
              <a:pPr/>
              <a:t>25-11-2010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E3F3-666C-438D-BCFD-2CF33AFC34B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03EF-23E3-497A-8B5B-357AB9F16CDB}" type="datetimeFigureOut">
              <a:rPr lang="da-DK" smtClean="0"/>
              <a:pPr/>
              <a:t>25-11-2010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E3F3-666C-438D-BCFD-2CF33AFC34B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da-DK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 på ikonet for at tilføje et billede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03EF-23E3-497A-8B5B-357AB9F16CDB}" type="datetimeFigureOut">
              <a:rPr lang="da-DK" smtClean="0"/>
              <a:pPr/>
              <a:t>25-11-2010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E3F3-666C-438D-BCFD-2CF33AFC34B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dsholder til titel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13" name="Pladsholder til teks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14" name="Pladsholder til dato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37103EF-23E3-497A-8B5B-357AB9F16CDB}" type="datetimeFigureOut">
              <a:rPr lang="da-DK" smtClean="0"/>
              <a:pPr/>
              <a:t>25-11-2010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23" name="Pladsholder til diasnumm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1B2E3F3-666C-438D-BCFD-2CF33AFC34B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877980" y="2967335"/>
            <a:ext cx="73880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a-DK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Matemaik</a:t>
            </a:r>
            <a:r>
              <a:rPr lang="da-DK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i hverdagen</a:t>
            </a:r>
            <a:endParaRPr lang="da-DK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Procent Betyder: af 100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988840"/>
            <a:ext cx="5616624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a-DK" sz="2800" dirty="0" smtClean="0"/>
              <a:t>Procent</a:t>
            </a:r>
            <a:endParaRPr lang="da-DK" sz="2800" dirty="0"/>
          </a:p>
        </p:txBody>
      </p:sp>
      <p:pic>
        <p:nvPicPr>
          <p:cNvPr id="5" name="Pladsholder til billede 4" descr="imagesCAZ9YS68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2193" b="12193"/>
          <a:stretch>
            <a:fillRect/>
          </a:stretch>
        </p:blipFill>
        <p:spPr>
          <a:xfrm>
            <a:off x="2483768" y="2276872"/>
            <a:ext cx="4262264" cy="2117565"/>
          </a:xfrm>
        </p:spPr>
      </p:pic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828800" y="1166786"/>
            <a:ext cx="5486400" cy="1182093"/>
          </a:xfrm>
        </p:spPr>
        <p:txBody>
          <a:bodyPr>
            <a:noAutofit/>
          </a:bodyPr>
          <a:lstStyle/>
          <a:p>
            <a:r>
              <a:rPr lang="da-DK" b="1" dirty="0" smtClean="0">
                <a:solidFill>
                  <a:schemeClr val="bg1"/>
                </a:solidFill>
                <a:latin typeface="+mj-lt"/>
              </a:rPr>
              <a:t>Vi får at vide at en bluse koster 100 kr.</a:t>
            </a:r>
          </a:p>
          <a:p>
            <a:r>
              <a:rPr lang="da-DK" b="1" dirty="0" smtClean="0">
                <a:solidFill>
                  <a:schemeClr val="bg1"/>
                </a:solidFill>
                <a:latin typeface="+mj-lt"/>
              </a:rPr>
              <a:t>Men vi får 15 % rabat.</a:t>
            </a:r>
          </a:p>
          <a:p>
            <a:r>
              <a:rPr lang="da-DK" b="1" dirty="0" smtClean="0">
                <a:solidFill>
                  <a:schemeClr val="bg1"/>
                </a:solidFill>
                <a:latin typeface="+mj-lt"/>
              </a:rPr>
              <a:t>Hvor mange penge sparer vi?</a:t>
            </a:r>
            <a:endParaRPr lang="da-DK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Tekstboks 5"/>
          <p:cNvSpPr txBox="1"/>
          <p:nvPr/>
        </p:nvSpPr>
        <p:spPr>
          <a:xfrm>
            <a:off x="1619672" y="5085184"/>
            <a:ext cx="6120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chemeClr val="bg1"/>
                </a:solidFill>
              </a:rPr>
              <a:t>Vi kan regne ud hvor meget vi sparer ved at sige</a:t>
            </a:r>
          </a:p>
          <a:p>
            <a:pPr algn="ctr"/>
            <a:endParaRPr lang="da-DK" dirty="0">
              <a:solidFill>
                <a:schemeClr val="bg1"/>
              </a:solidFill>
            </a:endParaRPr>
          </a:p>
          <a:p>
            <a:endParaRPr lang="da-DK" dirty="0">
              <a:solidFill>
                <a:srgbClr val="FF0000"/>
              </a:solidFill>
            </a:endParaRPr>
          </a:p>
          <a:p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043608" y="2276872"/>
          <a:ext cx="237626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"/>
                <a:gridCol w="237626"/>
                <a:gridCol w="237626"/>
                <a:gridCol w="237626"/>
                <a:gridCol w="237626"/>
                <a:gridCol w="237626"/>
                <a:gridCol w="237626"/>
                <a:gridCol w="237626"/>
                <a:gridCol w="237626"/>
                <a:gridCol w="237626"/>
              </a:tblGrid>
              <a:tr h="18902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18902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189021"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189021"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189021"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189021"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189021"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189021"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5652120" y="2348880"/>
          <a:ext cx="237083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/>
                <a:gridCol w="258142"/>
                <a:gridCol w="237083"/>
                <a:gridCol w="237083"/>
                <a:gridCol w="237083"/>
                <a:gridCol w="237083"/>
                <a:gridCol w="237083"/>
                <a:gridCol w="237083"/>
                <a:gridCol w="237083"/>
                <a:gridCol w="237083"/>
              </a:tblGrid>
              <a:tr h="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kstboks 6"/>
          <p:cNvSpPr txBox="1"/>
          <p:nvPr/>
        </p:nvSpPr>
        <p:spPr>
          <a:xfrm>
            <a:off x="971600" y="1124744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Her Har vi blusen til 100 kr. (100 kasser)</a:t>
            </a:r>
            <a:endParaRPr lang="da-DK" dirty="0"/>
          </a:p>
        </p:txBody>
      </p:sp>
      <p:sp>
        <p:nvSpPr>
          <p:cNvPr id="8" name="Tekstboks 7"/>
          <p:cNvSpPr txBox="1"/>
          <p:nvPr/>
        </p:nvSpPr>
        <p:spPr>
          <a:xfrm>
            <a:off x="3851920" y="2996952"/>
            <a:ext cx="13681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Procent betyder af 100 og vi fik 15 % rabat på blusen</a:t>
            </a:r>
            <a:endParaRPr lang="da-DK" dirty="0"/>
          </a:p>
        </p:txBody>
      </p:sp>
      <p:sp>
        <p:nvSpPr>
          <p:cNvPr id="9" name="Tekstboks 8"/>
          <p:cNvSpPr txBox="1"/>
          <p:nvPr/>
        </p:nvSpPr>
        <p:spPr>
          <a:xfrm>
            <a:off x="5652120" y="1124744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Derfor tager vi 15 af 100. så 100 – 15 = ???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2051720" y="692696"/>
            <a:ext cx="482453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smtClean="0"/>
              <a:t>En landmand har 100 køer.</a:t>
            </a:r>
          </a:p>
          <a:p>
            <a:r>
              <a:rPr lang="da-DK" sz="2800" dirty="0" smtClean="0"/>
              <a:t>20 % skal malkes om Mandagen, 30 % skal malkes om Tirsdagen og resten skal malkes om Onsdagen.</a:t>
            </a:r>
          </a:p>
          <a:p>
            <a:endParaRPr lang="da-DK" sz="2800" dirty="0" smtClean="0"/>
          </a:p>
          <a:p>
            <a:r>
              <a:rPr lang="da-DK" sz="2800" dirty="0" smtClean="0"/>
              <a:t>Hvor mange </a:t>
            </a:r>
            <a:r>
              <a:rPr lang="da-DK" sz="2800" dirty="0" err="1" smtClean="0"/>
              <a:t>kørs</a:t>
            </a:r>
            <a:r>
              <a:rPr lang="da-DK" sz="2800" dirty="0" smtClean="0"/>
              <a:t> skal malkes om:</a:t>
            </a:r>
          </a:p>
          <a:p>
            <a:endParaRPr lang="da-DK" sz="2800" dirty="0" smtClean="0"/>
          </a:p>
          <a:p>
            <a:r>
              <a:rPr lang="da-DK" sz="2800" dirty="0" smtClean="0"/>
              <a:t>Mandagen?</a:t>
            </a:r>
          </a:p>
          <a:p>
            <a:endParaRPr lang="da-DK" sz="2800" dirty="0" smtClean="0"/>
          </a:p>
          <a:p>
            <a:r>
              <a:rPr lang="da-DK" sz="2800" dirty="0" smtClean="0"/>
              <a:t>Tirsdagen?</a:t>
            </a:r>
          </a:p>
          <a:p>
            <a:endParaRPr lang="da-DK" sz="2800" dirty="0" smtClean="0"/>
          </a:p>
          <a:p>
            <a:r>
              <a:rPr lang="da-DK" sz="2800" dirty="0" smtClean="0"/>
              <a:t>Onsdagen?</a:t>
            </a:r>
          </a:p>
          <a:p>
            <a:endParaRPr lang="da-DK" sz="2800" dirty="0" smtClean="0"/>
          </a:p>
          <a:p>
            <a:endParaRPr lang="da-DK" sz="2800" dirty="0"/>
          </a:p>
        </p:txBody>
      </p:sp>
      <p:sp>
        <p:nvSpPr>
          <p:cNvPr id="6" name="Tekstboks 5"/>
          <p:cNvSpPr txBox="1"/>
          <p:nvPr/>
        </p:nvSpPr>
        <p:spPr>
          <a:xfrm>
            <a:off x="4572000" y="458112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20 køer</a:t>
            </a:r>
            <a:endParaRPr lang="da-DK" dirty="0"/>
          </a:p>
        </p:txBody>
      </p:sp>
      <p:sp>
        <p:nvSpPr>
          <p:cNvPr id="8" name="Tekstboks 7"/>
          <p:cNvSpPr txBox="1"/>
          <p:nvPr/>
        </p:nvSpPr>
        <p:spPr>
          <a:xfrm>
            <a:off x="4572000" y="54452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30 køer</a:t>
            </a:r>
            <a:endParaRPr lang="da-DK" dirty="0"/>
          </a:p>
        </p:txBody>
      </p:sp>
      <p:sp>
        <p:nvSpPr>
          <p:cNvPr id="9" name="Tekstboks 8"/>
          <p:cNvSpPr txBox="1"/>
          <p:nvPr/>
        </p:nvSpPr>
        <p:spPr>
          <a:xfrm>
            <a:off x="4644008" y="630932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50 køer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8" grpId="0" build="p"/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Brøker</a:t>
            </a:r>
            <a:endParaRPr lang="da-DK" dirty="0"/>
          </a:p>
        </p:txBody>
      </p:sp>
      <p:sp>
        <p:nvSpPr>
          <p:cNvPr id="5" name="Tekstboks 4"/>
          <p:cNvSpPr txBox="1"/>
          <p:nvPr/>
        </p:nvSpPr>
        <p:spPr>
          <a:xfrm>
            <a:off x="1331640" y="1196752"/>
            <a:ext cx="6552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/>
              <a:t>Vi har 100 flødeboller. 6. B spiser 50 dem.</a:t>
            </a:r>
          </a:p>
          <a:p>
            <a:endParaRPr lang="da-DK" dirty="0" smtClean="0"/>
          </a:p>
          <a:p>
            <a:pPr algn="ctr"/>
            <a:r>
              <a:rPr lang="da-DK" dirty="0" smtClean="0"/>
              <a:t>Hvis vi skal stille det op som en brøk vi det se således ud: 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3923928" y="2636912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dirty="0" smtClean="0"/>
              <a:t>100</a:t>
            </a:r>
            <a:endParaRPr lang="da-DK" sz="3200" dirty="0"/>
          </a:p>
        </p:txBody>
      </p:sp>
      <p:sp>
        <p:nvSpPr>
          <p:cNvPr id="9" name="Rektangel 8"/>
          <p:cNvSpPr/>
          <p:nvPr/>
        </p:nvSpPr>
        <p:spPr>
          <a:xfrm>
            <a:off x="3491880" y="3212976"/>
            <a:ext cx="1728192" cy="7200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Tekstboks 9"/>
          <p:cNvSpPr txBox="1"/>
          <p:nvPr/>
        </p:nvSpPr>
        <p:spPr>
          <a:xfrm>
            <a:off x="3995936" y="3356992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dirty="0" smtClean="0"/>
              <a:t> 50</a:t>
            </a:r>
            <a:endParaRPr lang="da-DK" sz="3200" dirty="0"/>
          </a:p>
        </p:txBody>
      </p:sp>
      <p:sp>
        <p:nvSpPr>
          <p:cNvPr id="11" name="Lig med 10"/>
          <p:cNvSpPr/>
          <p:nvPr/>
        </p:nvSpPr>
        <p:spPr>
          <a:xfrm>
            <a:off x="5436096" y="2996952"/>
            <a:ext cx="720080" cy="504056"/>
          </a:xfrm>
          <a:prstGeom prst="mathEqual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sp>
        <p:nvSpPr>
          <p:cNvPr id="12" name="Tekstboks 11"/>
          <p:cNvSpPr txBox="1"/>
          <p:nvPr/>
        </p:nvSpPr>
        <p:spPr>
          <a:xfrm>
            <a:off x="6300192" y="2996952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dirty="0" smtClean="0"/>
              <a:t>50 %</a:t>
            </a:r>
            <a:endParaRPr lang="da-DK" sz="3200" dirty="0"/>
          </a:p>
        </p:txBody>
      </p:sp>
      <p:sp>
        <p:nvSpPr>
          <p:cNvPr id="13" name="Tekstboks 12"/>
          <p:cNvSpPr txBox="1"/>
          <p:nvPr/>
        </p:nvSpPr>
        <p:spPr>
          <a:xfrm>
            <a:off x="2195736" y="3933056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/>
              <a:t>Denne Brøk kan forkortes</a:t>
            </a:r>
            <a:endParaRPr lang="da-DK" dirty="0"/>
          </a:p>
        </p:txBody>
      </p:sp>
      <p:sp>
        <p:nvSpPr>
          <p:cNvPr id="14" name="Minus 13"/>
          <p:cNvSpPr/>
          <p:nvPr/>
        </p:nvSpPr>
        <p:spPr>
          <a:xfrm>
            <a:off x="539552" y="5085184"/>
            <a:ext cx="1008112" cy="576064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5" name="Tekstboks 14"/>
          <p:cNvSpPr txBox="1"/>
          <p:nvPr/>
        </p:nvSpPr>
        <p:spPr>
          <a:xfrm>
            <a:off x="611560" y="4797152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dirty="0" smtClean="0"/>
              <a:t>100</a:t>
            </a:r>
            <a:endParaRPr lang="da-DK" sz="3200" dirty="0"/>
          </a:p>
        </p:txBody>
      </p:sp>
      <p:sp>
        <p:nvSpPr>
          <p:cNvPr id="16" name="Tekstboks 15"/>
          <p:cNvSpPr txBox="1"/>
          <p:nvPr/>
        </p:nvSpPr>
        <p:spPr>
          <a:xfrm>
            <a:off x="755576" y="5517232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dirty="0" smtClean="0"/>
              <a:t>50</a:t>
            </a:r>
            <a:endParaRPr lang="da-DK" sz="3200" dirty="0"/>
          </a:p>
        </p:txBody>
      </p:sp>
      <p:sp>
        <p:nvSpPr>
          <p:cNvPr id="19" name="Venstrepil 18"/>
          <p:cNvSpPr/>
          <p:nvPr/>
        </p:nvSpPr>
        <p:spPr>
          <a:xfrm>
            <a:off x="1619672" y="4941168"/>
            <a:ext cx="576064" cy="288032"/>
          </a:xfrm>
          <a:prstGeom prst="lef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20" name="Venstrepil 19"/>
          <p:cNvSpPr/>
          <p:nvPr/>
        </p:nvSpPr>
        <p:spPr>
          <a:xfrm>
            <a:off x="1619672" y="5661248"/>
            <a:ext cx="576064" cy="288032"/>
          </a:xfrm>
          <a:prstGeom prst="lef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2" name="Tekstboks 21"/>
          <p:cNvSpPr txBox="1"/>
          <p:nvPr/>
        </p:nvSpPr>
        <p:spPr>
          <a:xfrm>
            <a:off x="2627784" y="5229200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Vi dividerer begge tallene med 2</a:t>
            </a:r>
            <a:endParaRPr lang="da-DK" dirty="0"/>
          </a:p>
        </p:txBody>
      </p:sp>
      <p:sp>
        <p:nvSpPr>
          <p:cNvPr id="23" name="Tekstboks 22"/>
          <p:cNvSpPr txBox="1"/>
          <p:nvPr/>
        </p:nvSpPr>
        <p:spPr>
          <a:xfrm>
            <a:off x="5292080" y="50851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100/2</a:t>
            </a:r>
            <a:endParaRPr lang="da-DK" dirty="0"/>
          </a:p>
        </p:txBody>
      </p:sp>
      <p:sp>
        <p:nvSpPr>
          <p:cNvPr id="24" name="Minus 23"/>
          <p:cNvSpPr/>
          <p:nvPr/>
        </p:nvSpPr>
        <p:spPr>
          <a:xfrm>
            <a:off x="5220072" y="5445224"/>
            <a:ext cx="864096" cy="7200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5" name="Tekstboks 24"/>
          <p:cNvSpPr txBox="1"/>
          <p:nvPr/>
        </p:nvSpPr>
        <p:spPr>
          <a:xfrm>
            <a:off x="5292080" y="551723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50/2</a:t>
            </a:r>
            <a:endParaRPr lang="da-DK" dirty="0"/>
          </a:p>
        </p:txBody>
      </p:sp>
      <p:sp>
        <p:nvSpPr>
          <p:cNvPr id="26" name="Lig med 25"/>
          <p:cNvSpPr/>
          <p:nvPr/>
        </p:nvSpPr>
        <p:spPr>
          <a:xfrm>
            <a:off x="6084168" y="5301208"/>
            <a:ext cx="360040" cy="360040"/>
          </a:xfrm>
          <a:prstGeom prst="mathEqual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sp>
        <p:nvSpPr>
          <p:cNvPr id="27" name="Minus 26"/>
          <p:cNvSpPr/>
          <p:nvPr/>
        </p:nvSpPr>
        <p:spPr>
          <a:xfrm>
            <a:off x="6876256" y="5373216"/>
            <a:ext cx="1080120" cy="216024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8" name="Tekstboks 27"/>
          <p:cNvSpPr txBox="1"/>
          <p:nvPr/>
        </p:nvSpPr>
        <p:spPr>
          <a:xfrm>
            <a:off x="7164288" y="508518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50</a:t>
            </a:r>
            <a:endParaRPr lang="da-DK" dirty="0"/>
          </a:p>
        </p:txBody>
      </p:sp>
      <p:sp>
        <p:nvSpPr>
          <p:cNvPr id="29" name="Tekstboks 28"/>
          <p:cNvSpPr txBox="1"/>
          <p:nvPr/>
        </p:nvSpPr>
        <p:spPr>
          <a:xfrm>
            <a:off x="7164288" y="55172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25</a:t>
            </a:r>
            <a:endParaRPr lang="da-DK" dirty="0"/>
          </a:p>
        </p:txBody>
      </p:sp>
      <p:sp>
        <p:nvSpPr>
          <p:cNvPr id="30" name="Tekstboks 29"/>
          <p:cNvSpPr txBox="1"/>
          <p:nvPr/>
        </p:nvSpPr>
        <p:spPr>
          <a:xfrm>
            <a:off x="2627784" y="6165304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Kan den forkortes mere ???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9" grpId="0" animBg="1"/>
      <p:bldP spid="10" grpId="0"/>
      <p:bldP spid="11" grpId="0" animBg="1"/>
      <p:bldP spid="12" grpId="0"/>
      <p:bldP spid="13" grpId="0" build="p"/>
      <p:bldP spid="14" grpId="0" animBg="1"/>
      <p:bldP spid="15" grpId="0"/>
      <p:bldP spid="16" grpId="0"/>
      <p:bldP spid="19" grpId="0" animBg="1"/>
      <p:bldP spid="20" grpId="0" animBg="1"/>
      <p:bldP spid="22" grpId="0"/>
      <p:bldP spid="23" grpId="0"/>
      <p:bldP spid="24" grpId="0" animBg="1"/>
      <p:bldP spid="25" grpId="0"/>
      <p:bldP spid="26" grpId="0" animBg="1"/>
      <p:bldP spid="27" grpId="0" animBg="1"/>
      <p:bldP spid="28" grpId="0"/>
      <p:bldP spid="29" grpId="0"/>
      <p:bldP spid="3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971600" y="332656"/>
            <a:ext cx="7776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4400" dirty="0" smtClean="0"/>
              <a:t>Forkort disse brøker</a:t>
            </a:r>
            <a:endParaRPr lang="da-DK" sz="4400" dirty="0"/>
          </a:p>
        </p:txBody>
      </p:sp>
      <p:sp>
        <p:nvSpPr>
          <p:cNvPr id="6" name="Minus 5"/>
          <p:cNvSpPr/>
          <p:nvPr/>
        </p:nvSpPr>
        <p:spPr>
          <a:xfrm>
            <a:off x="3995936" y="2348880"/>
            <a:ext cx="1296144" cy="432048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Minus 6"/>
          <p:cNvSpPr/>
          <p:nvPr/>
        </p:nvSpPr>
        <p:spPr>
          <a:xfrm>
            <a:off x="3851920" y="4077072"/>
            <a:ext cx="1368152" cy="504056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Minus 7"/>
          <p:cNvSpPr/>
          <p:nvPr/>
        </p:nvSpPr>
        <p:spPr>
          <a:xfrm>
            <a:off x="3923928" y="5517232"/>
            <a:ext cx="1368152" cy="432048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Tekstboks 8"/>
          <p:cNvSpPr txBox="1"/>
          <p:nvPr/>
        </p:nvSpPr>
        <p:spPr>
          <a:xfrm>
            <a:off x="4139952" y="220486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/>
              <a:t>100</a:t>
            </a:r>
            <a:endParaRPr lang="da-DK" dirty="0"/>
          </a:p>
        </p:txBody>
      </p:sp>
      <p:sp>
        <p:nvSpPr>
          <p:cNvPr id="10" name="Tekstboks 9"/>
          <p:cNvSpPr txBox="1"/>
          <p:nvPr/>
        </p:nvSpPr>
        <p:spPr>
          <a:xfrm>
            <a:off x="4067944" y="25649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/>
              <a:t>10</a:t>
            </a:r>
            <a:endParaRPr lang="da-DK" dirty="0"/>
          </a:p>
        </p:txBody>
      </p:sp>
      <p:sp>
        <p:nvSpPr>
          <p:cNvPr id="11" name="Tekstboks 10"/>
          <p:cNvSpPr txBox="1"/>
          <p:nvPr/>
        </p:nvSpPr>
        <p:spPr>
          <a:xfrm>
            <a:off x="4211960" y="386104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/>
              <a:t>100</a:t>
            </a:r>
            <a:endParaRPr lang="da-DK" dirty="0"/>
          </a:p>
        </p:txBody>
      </p:sp>
      <p:sp>
        <p:nvSpPr>
          <p:cNvPr id="12" name="Tekstboks 11"/>
          <p:cNvSpPr txBox="1"/>
          <p:nvPr/>
        </p:nvSpPr>
        <p:spPr>
          <a:xfrm>
            <a:off x="4283968" y="443711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/>
              <a:t>40</a:t>
            </a:r>
            <a:endParaRPr lang="da-DK" dirty="0"/>
          </a:p>
        </p:txBody>
      </p:sp>
      <p:sp>
        <p:nvSpPr>
          <p:cNvPr id="13" name="Tekstboks 12"/>
          <p:cNvSpPr txBox="1"/>
          <p:nvPr/>
        </p:nvSpPr>
        <p:spPr>
          <a:xfrm>
            <a:off x="4139952" y="530120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/>
              <a:t>80</a:t>
            </a:r>
            <a:endParaRPr lang="da-DK" dirty="0"/>
          </a:p>
        </p:txBody>
      </p:sp>
      <p:sp>
        <p:nvSpPr>
          <p:cNvPr id="14" name="Tekstboks 13"/>
          <p:cNvSpPr txBox="1"/>
          <p:nvPr/>
        </p:nvSpPr>
        <p:spPr>
          <a:xfrm>
            <a:off x="4139952" y="580526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/>
              <a:t>40</a:t>
            </a:r>
            <a:endParaRPr lang="da-D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113</TotalTime>
  <Words>189</Words>
  <Application>Microsoft Office PowerPoint</Application>
  <PresentationFormat>Skærmshow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7</vt:i4>
      </vt:variant>
    </vt:vector>
  </HeadingPairs>
  <TitlesOfParts>
    <vt:vector size="8" baseType="lpstr">
      <vt:lpstr>Apex</vt:lpstr>
      <vt:lpstr>Dias nummer 1</vt:lpstr>
      <vt:lpstr>Procent Betyder: af 100</vt:lpstr>
      <vt:lpstr>Procent</vt:lpstr>
      <vt:lpstr>Dias nummer 4</vt:lpstr>
      <vt:lpstr>Dias nummer 5</vt:lpstr>
      <vt:lpstr>Brøker</vt:lpstr>
      <vt:lpstr>Dias nummer 7</vt:lpstr>
    </vt:vector>
  </TitlesOfParts>
  <Company>CVU Øresund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Søren Opsal Bertelsen</dc:creator>
  <cp:lastModifiedBy>Mads Plenge Philipsen</cp:lastModifiedBy>
  <cp:revision>12</cp:revision>
  <dcterms:created xsi:type="dcterms:W3CDTF">2010-11-22T19:58:25Z</dcterms:created>
  <dcterms:modified xsi:type="dcterms:W3CDTF">2010-11-25T16:26:44Z</dcterms:modified>
</cp:coreProperties>
</file>